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1" autoAdjust="0"/>
    <p:restoredTop sz="94643" autoAdjust="0"/>
  </p:normalViewPr>
  <p:slideViewPr>
    <p:cSldViewPr>
      <p:cViewPr varScale="1">
        <p:scale>
          <a:sx n="91" d="100"/>
          <a:sy n="91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1DC191-F8C4-42D3-BCEC-909F67478E4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9ABC22-779C-41CB-A8DF-473556F15AF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6967558" cy="64294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МДОАУ «Детский сад № 151 «Солнышко» г. Орска»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8110566" cy="357190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Дидактическая игра из фетра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«Космическое путешествие»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Шарабасова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и задачи игры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7772400" cy="3500462"/>
          </a:xfrm>
        </p:spPr>
        <p:txBody>
          <a:bodyPr/>
          <a:lstStyle/>
          <a:p>
            <a:r>
              <a:rPr lang="ru-RU" dirty="0" smtClean="0"/>
              <a:t>Цель: Закрепление знание детей о </a:t>
            </a:r>
            <a:r>
              <a:rPr lang="ru-RU" dirty="0" err="1" smtClean="0"/>
              <a:t>космосе,плпнетах</a:t>
            </a:r>
            <a:r>
              <a:rPr lang="ru-RU" dirty="0" smtClean="0"/>
              <a:t> солнечной системы.</a:t>
            </a:r>
          </a:p>
          <a:p>
            <a:r>
              <a:rPr lang="ru-RU" dirty="0" smtClean="0"/>
              <a:t>Задачи: формировать элементарные представления детей о пространстве ;</a:t>
            </a:r>
          </a:p>
          <a:p>
            <a:r>
              <a:rPr lang="ru-RU" dirty="0" smtClean="0"/>
              <a:t>Совершенствовать умение называть и различать геометрические фигуры;</a:t>
            </a:r>
          </a:p>
          <a:p>
            <a:r>
              <a:rPr lang="ru-RU" dirty="0" smtClean="0"/>
              <a:t>Учить детей составлять композицию определенного содержания из готовых фигур;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eTc9IIo3Rp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629219" cy="4433888"/>
          </a:xfrm>
        </p:spPr>
      </p:pic>
      <p:pic>
        <p:nvPicPr>
          <p:cNvPr id="10" name="Содержимое 9" descr="3thdnA67UB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214422"/>
            <a:ext cx="4503232" cy="33774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TevTWRcod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038600" cy="3028950"/>
          </a:xfrm>
        </p:spPr>
      </p:pic>
      <p:pic>
        <p:nvPicPr>
          <p:cNvPr id="6" name="Содержимое 5" descr="ДЕКАДА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357298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305800" cy="207170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71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МДОАУ «Детский сад № 151 «Солнышко» г. Орска»</vt:lpstr>
      <vt:lpstr>Цели и задачи игры</vt:lpstr>
      <vt:lpstr>Слайд 3</vt:lpstr>
      <vt:lpstr>Слайд 4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АЗАМАТ</dc:creator>
  <cp:lastModifiedBy>АЗАМАТ</cp:lastModifiedBy>
  <cp:revision>6</cp:revision>
  <dcterms:created xsi:type="dcterms:W3CDTF">2021-04-06T17:10:24Z</dcterms:created>
  <dcterms:modified xsi:type="dcterms:W3CDTF">2021-04-06T18:05:11Z</dcterms:modified>
</cp:coreProperties>
</file>