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69" r:id="rId4"/>
    <p:sldId id="283" r:id="rId5"/>
    <p:sldId id="273" r:id="rId6"/>
    <p:sldId id="284" r:id="rId7"/>
    <p:sldId id="294" r:id="rId8"/>
    <p:sldId id="270" r:id="rId9"/>
    <p:sldId id="300" r:id="rId10"/>
    <p:sldId id="303" r:id="rId11"/>
    <p:sldId id="301" r:id="rId12"/>
    <p:sldId id="304" r:id="rId13"/>
    <p:sldId id="305" r:id="rId14"/>
    <p:sldId id="306" r:id="rId15"/>
    <p:sldId id="307" r:id="rId16"/>
    <p:sldId id="302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9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635" autoAdjust="0"/>
  </p:normalViewPr>
  <p:slideViewPr>
    <p:cSldViewPr>
      <p:cViewPr varScale="1">
        <p:scale>
          <a:sx n="68" d="100"/>
          <a:sy n="68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0491F-A8D1-4A63-A62A-9F98CF932DA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480DD-88F0-4FBA-9365-DCB59FECC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5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480DD-88F0-4FBA-9365-DCB59FECCA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4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31640" y="3501008"/>
            <a:ext cx="7358063" cy="2519710"/>
          </a:xfrm>
        </p:spPr>
        <p:txBody>
          <a:bodyPr/>
          <a:lstStyle/>
          <a:p>
            <a:pPr lvl="0" algn="l">
              <a:defRPr/>
            </a:pPr>
            <a:r>
              <a:rPr lang="ru-RU" sz="3600" b="1" i="1" dirty="0">
                <a:solidFill>
                  <a:srgbClr val="7030A0"/>
                </a:solidFill>
              </a:rPr>
              <a:t>Развитие двигательной активности детей раннего возраста в процессе подвижной игры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kumimoji="1" lang="ru-RU" sz="2000" b="1" dirty="0">
                <a:solidFill>
                  <a:srgbClr val="005CE7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kumimoji="1" lang="ru-RU" sz="2000" b="1" dirty="0">
                <a:solidFill>
                  <a:srgbClr val="005CE7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072074"/>
            <a:ext cx="6072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20072" y="260648"/>
            <a:ext cx="3998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/>
                </a:solidFill>
              </a:rPr>
              <a:t>МДОАУ ЦРР детский сад № </a:t>
            </a:r>
            <a:r>
              <a:rPr lang="ru-RU" b="1" dirty="0" smtClean="0">
                <a:solidFill>
                  <a:schemeClr val="accent6"/>
                </a:solidFill>
              </a:rPr>
              <a:t>120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г. Орска </a:t>
            </a:r>
            <a:r>
              <a:rPr lang="ru-RU" b="1" dirty="0">
                <a:solidFill>
                  <a:schemeClr val="accent6"/>
                </a:solidFill>
              </a:rPr>
              <a:t>«Крепыш</a:t>
            </a:r>
            <a:r>
              <a:rPr lang="ru-RU" b="1" dirty="0" smtClean="0">
                <a:solidFill>
                  <a:schemeClr val="accent6"/>
                </a:solidFill>
              </a:rPr>
              <a:t>»</a:t>
            </a:r>
            <a:endParaRPr lang="ru-RU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Воспитатель </a:t>
            </a:r>
            <a:r>
              <a:rPr lang="en-US" b="1" dirty="0">
                <a:solidFill>
                  <a:schemeClr val="accent6"/>
                </a:solidFill>
              </a:rPr>
              <a:t>1</a:t>
            </a:r>
            <a:r>
              <a:rPr lang="ru-RU" b="1" dirty="0">
                <a:solidFill>
                  <a:schemeClr val="accent6"/>
                </a:solidFill>
              </a:rPr>
              <a:t>категории Васильева Вера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3620840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682752" cy="4525963"/>
          </a:xfrm>
        </p:spPr>
      </p:pic>
    </p:spTree>
    <p:extLst>
      <p:ext uri="{BB962C8B-B14F-4D97-AF65-F5344CB8AC3E}">
        <p14:creationId xmlns:p14="http://schemas.microsoft.com/office/powerpoint/2010/main" val="375510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02433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Подвижные игры на прогулке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038600" cy="38909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6" y="2564904"/>
            <a:ext cx="4038600" cy="3890997"/>
          </a:xfrm>
        </p:spPr>
      </p:pic>
    </p:spTree>
    <p:extLst>
      <p:ext uri="{BB962C8B-B14F-4D97-AF65-F5344CB8AC3E}">
        <p14:creationId xmlns:p14="http://schemas.microsoft.com/office/powerpoint/2010/main" val="120386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02433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Подвижные игры на прогулке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18257" r="6836" b="-172"/>
          <a:stretch/>
        </p:blipFill>
        <p:spPr>
          <a:xfrm>
            <a:off x="179512" y="2623864"/>
            <a:ext cx="3960440" cy="387928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t="17211" r="8087" b="5243"/>
          <a:stretch/>
        </p:blipFill>
        <p:spPr>
          <a:xfrm>
            <a:off x="4211960" y="2636912"/>
            <a:ext cx="4932040" cy="3814952"/>
          </a:xfr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4765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8803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двигательной активности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3754760" cy="402190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1" y="2492896"/>
            <a:ext cx="3975223" cy="4021907"/>
          </a:xfrm>
        </p:spPr>
      </p:pic>
    </p:spTree>
    <p:extLst>
      <p:ext uri="{BB962C8B-B14F-4D97-AF65-F5344CB8AC3E}">
        <p14:creationId xmlns:p14="http://schemas.microsoft.com/office/powerpoint/2010/main" val="395280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16024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подвижных игр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2986210" cy="416592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292" y="2420888"/>
            <a:ext cx="3168352" cy="422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72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87220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малоподвижных игр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202234" cy="416592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3168352" cy="4224470"/>
          </a:xfrm>
        </p:spPr>
      </p:pic>
    </p:spTree>
    <p:extLst>
      <p:ext uri="{BB962C8B-B14F-4D97-AF65-F5344CB8AC3E}">
        <p14:creationId xmlns:p14="http://schemas.microsoft.com/office/powerpoint/2010/main" val="246331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44824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Максим\Desktop\046163ea_HiRes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564904"/>
            <a:ext cx="69847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44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39" y="1772816"/>
            <a:ext cx="82809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j-ea"/>
                <a:cs typeface="Arial"/>
              </a:rPr>
              <a:t>«Подвижная игра является упражнением, посредством которого ребенок готовится к жизни.»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Arial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Arial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Arial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Arial"/>
              </a:rPr>
            </a:b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149080"/>
            <a:ext cx="705678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4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44824"/>
            <a:ext cx="3851920" cy="5184576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- одно из комплексных средств воспитания и развития: она направлена на всестороннюю физическую подготовленность (через непосредственное овладение основами движения и сложных действий в изменяющихся условиях коллективной деятельности), совершенствование функций организма, черт характера играющих.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384" y="2132857"/>
            <a:ext cx="522108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2"/>
            <a:ext cx="83529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dirty="0" smtClean="0">
                <a:solidFill>
                  <a:srgbClr val="7030A0"/>
                </a:solidFill>
              </a:rPr>
              <a:t>В современной педагогике имеется </a:t>
            </a:r>
            <a:r>
              <a:rPr lang="ru-RU" b="1" dirty="0" smtClean="0">
                <a:solidFill>
                  <a:srgbClr val="7030A0"/>
                </a:solidFill>
              </a:rPr>
              <a:t>триединство целей</a:t>
            </a:r>
            <a:r>
              <a:rPr lang="ru-RU" dirty="0" smtClean="0">
                <a:solidFill>
                  <a:srgbClr val="7030A0"/>
                </a:solidFill>
              </a:rPr>
              <a:t>, которые взаимосвязаны и достигаются посредством подвижной игры: 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Образовательная. </a:t>
            </a:r>
            <a:r>
              <a:rPr lang="ru-RU" dirty="0" smtClean="0">
                <a:solidFill>
                  <a:srgbClr val="7030A0"/>
                </a:solidFill>
              </a:rPr>
              <a:t>В ходе игры происходит усвоение ребенком определенных знаний в виде правил игры.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Развивающая</a:t>
            </a:r>
            <a:r>
              <a:rPr lang="ru-RU" dirty="0" smtClean="0">
                <a:solidFill>
                  <a:srgbClr val="7030A0"/>
                </a:solidFill>
              </a:rPr>
              <a:t>. Участвуя в подвижной игре, ребенок развивает свои физические данные (силу, ловкость, подвижность, скорость реакции), а также коммуникативные навыки (учится выигрывать и проигрывать, взаимодействовать со сверстниками ради достижения победы).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Воспитательная</a:t>
            </a:r>
            <a:r>
              <a:rPr lang="ru-RU" dirty="0" smtClean="0">
                <a:solidFill>
                  <a:srgbClr val="7030A0"/>
                </a:solidFill>
              </a:rPr>
              <a:t>. В процессе игры маленький человек учится соответствовать определенным правилам (пока что выступающим в виде правил игры), в нем воспитываются качества, которые позже пригодятся в процессе жизнедеятельности: старательность, исполнительность, сила воли.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7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77072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 eaLnBrk="1" hangingPunct="1">
              <a:buFontTx/>
              <a:buNone/>
            </a:pPr>
            <a:endParaRPr lang="ru-RU" altLang="ru-RU" sz="4400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82341"/>
            <a:ext cx="72728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классифицируются по:</a:t>
            </a:r>
          </a:p>
          <a:p>
            <a:r>
              <a:rPr lang="ru-RU" dirty="0" smtClean="0"/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подвижности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малая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средняя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большая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преобладающим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движениям:</a:t>
            </a:r>
          </a:p>
          <a:p>
            <a:pPr marL="342900" indent="-342900">
              <a:buFontTx/>
              <a:buChar char="-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прыжками </a:t>
            </a:r>
          </a:p>
          <a:p>
            <a:pPr marL="342900" indent="-342900">
              <a:buFontTx/>
              <a:buChar char="-"/>
            </a:pP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перебежками и др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предметам, которые используются в игре: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игры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лентами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обручами и др.</a:t>
            </a:r>
          </a:p>
        </p:txBody>
      </p:sp>
    </p:spTree>
    <p:extLst>
      <p:ext uri="{BB962C8B-B14F-4D97-AF65-F5344CB8AC3E}">
        <p14:creationId xmlns:p14="http://schemas.microsoft.com/office/powerpoint/2010/main" val="7926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501607"/>
            <a:ext cx="8136483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В раннем дошкольном возрасте</a:t>
            </a:r>
          </a:p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Заинтересовывающий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момент ( внесение атрибутов, загадывание загадок)</a:t>
            </a:r>
          </a:p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Совместная игровая деятельность (объяснение правил игры непосредственно в  процессе самой игры и «взятие» педагогом на себя ведущей роли)</a:t>
            </a: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262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Анализ (всегда дается только положительный)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24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179388" y="477044"/>
            <a:ext cx="878522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331788" y="629444"/>
            <a:ext cx="878522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787" y="1811685"/>
            <a:ext cx="87852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70C0"/>
                </a:solidFill>
                <a:latin typeface="Georgia"/>
              </a:rPr>
              <a:t>Подвижные игры привлекают детей своей эмоциональностью, разнообразием сюжетов и двигательных заданий. Увлеченные игрой дети,  повторяют одни и те же движения много раз, не теряя к ним интереса.</a:t>
            </a:r>
            <a:endParaRPr lang="ru-RU" sz="3200" i="1" dirty="0">
              <a:solidFill>
                <a:srgbClr val="0070C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5841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«Подвижные игры в группе»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4032448" cy="4396044"/>
          </a:xfrm>
        </p:spPr>
      </p:pic>
      <p:pic>
        <p:nvPicPr>
          <p:cNvPr id="9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2" y="2348879"/>
            <a:ext cx="3898776" cy="4396045"/>
          </a:xfrm>
        </p:spPr>
      </p:pic>
    </p:spTree>
    <p:extLst>
      <p:ext uri="{BB962C8B-B14F-4D97-AF65-F5344CB8AC3E}">
        <p14:creationId xmlns:p14="http://schemas.microsoft.com/office/powerpoint/2010/main" val="377261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3610744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9"/>
            <a:ext cx="3610496" cy="4535260"/>
          </a:xfrm>
        </p:spPr>
      </p:pic>
    </p:spTree>
    <p:extLst>
      <p:ext uri="{BB962C8B-B14F-4D97-AF65-F5344CB8AC3E}">
        <p14:creationId xmlns:p14="http://schemas.microsoft.com/office/powerpoint/2010/main" val="361276385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</Template>
  <TotalTime>1255</TotalTime>
  <Words>313</Words>
  <Application>Microsoft Office PowerPoint</Application>
  <PresentationFormat>Экран (4:3)</PresentationFormat>
  <Paragraphs>45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2</vt:lpstr>
      <vt:lpstr>Развитие двигательной активности детей раннего возраста в процессе подвижной игры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«Подвижные игры в группе»</vt:lpstr>
      <vt:lpstr>Презентация PowerPoint</vt:lpstr>
      <vt:lpstr>Презентация PowerPoint</vt:lpstr>
      <vt:lpstr>Подвижные игры на прогулке</vt:lpstr>
      <vt:lpstr>Подвижные игры на прогулке</vt:lpstr>
      <vt:lpstr>Центр двигательной активности</vt:lpstr>
      <vt:lpstr>Картотека подвижных игр</vt:lpstr>
      <vt:lpstr>Картотека малоподвижных игр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подвижных игр в развитии двигательной активности у детей дошкольного возраста»</dc:title>
  <dc:creator>Анна</dc:creator>
  <cp:lastModifiedBy>МДОАУ №120</cp:lastModifiedBy>
  <cp:revision>99</cp:revision>
  <dcterms:created xsi:type="dcterms:W3CDTF">2015-05-13T11:38:31Z</dcterms:created>
  <dcterms:modified xsi:type="dcterms:W3CDTF">2021-02-19T06:04:49Z</dcterms:modified>
</cp:coreProperties>
</file>