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264" r:id="rId3"/>
    <p:sldId id="257" r:id="rId4"/>
    <p:sldId id="263" r:id="rId5"/>
    <p:sldId id="258" r:id="rId6"/>
    <p:sldId id="262" r:id="rId7"/>
    <p:sldId id="260" r:id="rId8"/>
    <p:sldId id="265" r:id="rId9"/>
    <p:sldId id="261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-90" y="-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BB916-39FE-4E18-8A04-BF2228EDE1E6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2B3EC-0B67-495C-BFEF-1E05D1CCD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871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BB916-39FE-4E18-8A04-BF2228EDE1E6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2B3EC-0B67-495C-BFEF-1E05D1CCD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411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BB916-39FE-4E18-8A04-BF2228EDE1E6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2B3EC-0B67-495C-BFEF-1E05D1CCDC08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8234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BB916-39FE-4E18-8A04-BF2228EDE1E6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2B3EC-0B67-495C-BFEF-1E05D1CCD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330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BB916-39FE-4E18-8A04-BF2228EDE1E6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2B3EC-0B67-495C-BFEF-1E05D1CCDC0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2208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BB916-39FE-4E18-8A04-BF2228EDE1E6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2B3EC-0B67-495C-BFEF-1E05D1CCD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BB916-39FE-4E18-8A04-BF2228EDE1E6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2B3EC-0B67-495C-BFEF-1E05D1CCD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93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BB916-39FE-4E18-8A04-BF2228EDE1E6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2B3EC-0B67-495C-BFEF-1E05D1CCD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69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BB916-39FE-4E18-8A04-BF2228EDE1E6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2B3EC-0B67-495C-BFEF-1E05D1CCD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550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BB916-39FE-4E18-8A04-BF2228EDE1E6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2B3EC-0B67-495C-BFEF-1E05D1CCD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489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BB916-39FE-4E18-8A04-BF2228EDE1E6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2B3EC-0B67-495C-BFEF-1E05D1CCD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491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BB916-39FE-4E18-8A04-BF2228EDE1E6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2B3EC-0B67-495C-BFEF-1E05D1CCD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928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BB916-39FE-4E18-8A04-BF2228EDE1E6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2B3EC-0B67-495C-BFEF-1E05D1CCD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091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BB916-39FE-4E18-8A04-BF2228EDE1E6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2B3EC-0B67-495C-BFEF-1E05D1CCD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27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BB916-39FE-4E18-8A04-BF2228EDE1E6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2B3EC-0B67-495C-BFEF-1E05D1CCD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052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BB916-39FE-4E18-8A04-BF2228EDE1E6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2B3EC-0B67-495C-BFEF-1E05D1CCD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98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8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BB916-39FE-4E18-8A04-BF2228EDE1E6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C82B3EC-0B67-495C-BFEF-1E05D1CCD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908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08378" y="675861"/>
            <a:ext cx="10495723" cy="5738191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БЕЗОПАСНОГО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ПОВЕДЕНИЯ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СОЦИУМЕ  У ДЕТЕЙ СТАРШЕГО ДОШКОЛЬНОГО ВОЗРАСТА</a:t>
            </a: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r" defTabSz="457200">
              <a:lnSpc>
                <a:spcPct val="100000"/>
              </a:lnSpc>
              <a:buClr>
                <a:srgbClr val="90C226"/>
              </a:buClr>
              <a:buSzPct val="80000"/>
            </a:pP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en-US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КВ. КАТЕГОРИИ:</a:t>
            </a:r>
          </a:p>
          <a:p>
            <a:pPr lvl="0" algn="r" defTabSz="457200">
              <a:lnSpc>
                <a:spcPct val="100000"/>
              </a:lnSpc>
              <a:buClr>
                <a:srgbClr val="90C226"/>
              </a:buClr>
              <a:buSzPct val="80000"/>
            </a:pP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АЛЬМУХАМБЕТОВА А.С</a:t>
            </a:r>
          </a:p>
          <a:p>
            <a:pPr lvl="0" algn="r" defTabSz="457200">
              <a:lnSpc>
                <a:spcPct val="100000"/>
              </a:lnSpc>
              <a:buClr>
                <a:srgbClr val="90C226"/>
              </a:buClr>
              <a:buSzPct val="80000"/>
            </a:pP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«ЦРР – д/с № 113» г. Орск</a:t>
            </a:r>
            <a:r>
              <a:rPr lang="ru-RU" sz="1100" b="1" dirty="0">
                <a:solidFill>
                  <a:srgbClr val="002060"/>
                </a:solidFill>
                <a:latin typeface="Trebuchet MS" panose="020B0603020202020204"/>
              </a:rPr>
              <a:t>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0917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32452" y="1192710"/>
            <a:ext cx="9674087" cy="414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современном мире полно опасностей, которые могут подстерегать и взрослых, и детей. Дошкольники – это особая группа риска, ведь маленький ребенок в любой момент может оказаться в зоне разнообразных опасных событий. Только путем формирования у дошкольников умения оценивать возникающие опасности, наличия заранее предусмотренных мер защиты, предотвращения опасности и обучения ребенка осознанно действовать в той или иной потенциально опасной для него ситуации – можно </a:t>
            </a: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предотвратить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отрицательные последствия небезопасного поведения.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487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8957" y="1099930"/>
            <a:ext cx="9634329" cy="4059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</a:t>
            </a: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детей дошкольного возраста основ собственной безопасности.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Расширять представления детей о правилах безопасного поведения (об источниках опасности, мерах предосторожности и способах преодоления угрозы);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Формировать умение действовать в тех или иных ситуациях;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Воспитывать привычку соблюдать меры предосторожности и умению оценивать собственные возможности по преодолению опасности.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521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0173" y="745299"/>
            <a:ext cx="10137913" cy="5142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 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деятельности -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овладение детьми навыками безопасного поведения в социуме.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 доступности и наглядности –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соответствие материала возрастным особенностям и возможностям детей дошкольного возраста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 индивидуального и дифференцированного подхода - 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предполагает учёт личностных особенностей детей, их психического и физического развития. На основе индивидуального и дифференцированного подхода воспитывать у дошкольников положительные привычки, приучить к дисциплине, культуре поведения в социуме.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 преемственности -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взаимодействия с ребёнком в условиях дошкольного учреждения и семьи.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959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2146" y="3420499"/>
            <a:ext cx="2516365" cy="34577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28152" y="3287028"/>
            <a:ext cx="2516365" cy="37246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0" t="1113" b="5128"/>
          <a:stretch/>
        </p:blipFill>
        <p:spPr>
          <a:xfrm rot="5400000">
            <a:off x="4436527" y="1907921"/>
            <a:ext cx="2753642" cy="34853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970" y="228014"/>
            <a:ext cx="2736715" cy="34225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8013" y="228014"/>
            <a:ext cx="2854543" cy="34225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18760" y="518160"/>
            <a:ext cx="1936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ФОРМЫ РАБОТЫ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42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229" y="3869636"/>
            <a:ext cx="3742004" cy="26975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1" r="9854"/>
          <a:stretch/>
        </p:blipFill>
        <p:spPr>
          <a:xfrm rot="5400000">
            <a:off x="4384563" y="2207664"/>
            <a:ext cx="3389590" cy="25804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212" y="3869636"/>
            <a:ext cx="3581721" cy="26975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542" y="352062"/>
            <a:ext cx="3091377" cy="31458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6005" y="352062"/>
            <a:ext cx="3318134" cy="314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99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69" y="3620642"/>
            <a:ext cx="3236182" cy="28600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055" y="3620642"/>
            <a:ext cx="3320786" cy="2860007"/>
          </a:xfrm>
          <a:prstGeom prst="rect">
            <a:avLst/>
          </a:prstGeom>
        </p:spPr>
      </p:pic>
      <p:pic>
        <p:nvPicPr>
          <p:cNvPr id="4" name="Врачи - наши друзь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3695970" y="1805519"/>
            <a:ext cx="4468966" cy="28631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643" y="390020"/>
            <a:ext cx="3804234" cy="28470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8029" y="390021"/>
            <a:ext cx="3802931" cy="284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0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7760" y="1237537"/>
            <a:ext cx="99517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Результативность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ходе бесед ребята уверенно отвечали, что не пойдут с незнакомцем, не примут никаких подарков, не откроют дверь посторонним; что обязательно расскажут родителям, если к ним будет приставать незнакомый (подозрительный) человек. Большинство детей знают и называют правила поведения при пожаре, причины возникновения пожаров; знают «опасные предметы», в каких случаях они становятся опасными, в каких случаях они безопасны; какая опасность может поджидать детей на природе и как обезопасить свою жизнь и здоровье; знают и называют элементарные правила дорожной безопасности; что нужно делать, чтобы всегда оставаться здоровым.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48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38601" y="2926080"/>
            <a:ext cx="3764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СПАСИБО ЗА ВНИМАНИЕ!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258081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333</TotalTime>
  <Words>282</Words>
  <Application>Microsoft Office PowerPoint</Application>
  <PresentationFormat>Произвольный</PresentationFormat>
  <Paragraphs>26</Paragraphs>
  <Slides>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ДС-113</cp:lastModifiedBy>
  <cp:revision>23</cp:revision>
  <dcterms:created xsi:type="dcterms:W3CDTF">2021-03-14T16:06:47Z</dcterms:created>
  <dcterms:modified xsi:type="dcterms:W3CDTF">2021-03-19T07:39:49Z</dcterms:modified>
</cp:coreProperties>
</file>