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0" r:id="rId2"/>
    <p:sldId id="292" r:id="rId3"/>
    <p:sldId id="293" r:id="rId4"/>
    <p:sldId id="294" r:id="rId5"/>
    <p:sldId id="295" r:id="rId6"/>
    <p:sldId id="297" r:id="rId7"/>
    <p:sldId id="296" r:id="rId8"/>
  </p:sldIdLst>
  <p:sldSz cx="9144000" cy="6858000" type="screen4x3"/>
  <p:notesSz cx="6858000" cy="9144000"/>
  <p:embeddedFontLst>
    <p:embeddedFont>
      <p:font typeface="Majestic" panose="020B0604020202020204" charset="0"/>
      <p:regular r:id="rId9"/>
    </p:embeddedFont>
  </p:embeddedFontLst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DFE1E9"/>
    <a:srgbClr val="D5D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2" autoAdjust="0"/>
    <p:restoredTop sz="93312" autoAdjust="0"/>
  </p:normalViewPr>
  <p:slideViewPr>
    <p:cSldViewPr>
      <p:cViewPr>
        <p:scale>
          <a:sx n="53" d="100"/>
          <a:sy n="53" d="100"/>
        </p:scale>
        <p:origin x="-3330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57200"/>
            <a:ext cx="7772400" cy="1470025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819400"/>
            <a:ext cx="6400800" cy="1752600"/>
          </a:xfrm>
          <a:solidFill>
            <a:schemeClr val="accent1">
              <a:alpha val="60001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26175A-789D-43A8-8429-D3AC4BB76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0778-9A20-492A-88BF-97D0BA5E4F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5B3C-E167-4525-A814-29098B278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D90E-D4FB-4072-B2B5-1A2ABA417D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BC46E-799B-4194-8D2C-9DFDE7DF40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650A1-D015-4ACF-836D-48A12F5BC4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86743-5745-4034-81C0-8E60B569CD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10544-1D09-48D1-88B5-5FCB038004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EE341-DAF5-436C-AEFC-12D0F73563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798F9-FF05-42F4-B022-B244D8ACB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5060-A650-4D3A-8674-C8A7BAA616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AFB6BFA-ED66-4815-9E5A-9FDB52A87E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microsoft.com/office/2007/relationships/hdphoto" Target="../media/hdphoto2.wdp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7" y="1447800"/>
            <a:ext cx="8382000" cy="2819400"/>
          </a:xfrm>
        </p:spPr>
        <p:txBody>
          <a:bodyPr>
            <a:prstTxWarp prst="textWave2">
              <a:avLst>
                <a:gd name="adj1" fmla="val 12500"/>
                <a:gd name="adj2" fmla="val 2159"/>
              </a:avLst>
            </a:prstTxWarp>
          </a:bodyPr>
          <a:lstStyle/>
          <a:p>
            <a:r>
              <a:rPr lang="ru-RU" sz="6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6600" b="1" dirty="0">
                <a:solidFill>
                  <a:srgbClr val="7030A0"/>
                </a:solidFill>
              </a:rPr>
              <a:t>Музыкальный наш зал сказкой зимнею стал»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657600" y="5257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150000"/>
            </a:pPr>
            <a:endParaRPr lang="ru-RU" sz="320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782093" y="228600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МДОАУ «Детский сад  № 62 «Чайка» комбинированного вида г. Орска»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639593" y="5999190"/>
            <a:ext cx="3423438" cy="701731"/>
          </a:xfrm>
          <a:prstGeom prst="rect">
            <a:avLst/>
          </a:prstGeom>
          <a:solidFill>
            <a:schemeClr val="accent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 smtClean="0"/>
              <a:t>Музыкальный руководитель</a:t>
            </a:r>
          </a:p>
          <a:p>
            <a:pPr>
              <a:spcBef>
                <a:spcPct val="20000"/>
              </a:spcBef>
            </a:pPr>
            <a:r>
              <a:rPr lang="ru-RU" dirty="0" err="1" smtClean="0"/>
              <a:t>Каламбет</a:t>
            </a:r>
            <a:r>
              <a:rPr lang="ru-RU" dirty="0" smtClean="0"/>
              <a:t> Лариса Николаевна</a:t>
            </a:r>
            <a:endParaRPr lang="ru-RU" dirty="0"/>
          </a:p>
        </p:txBody>
      </p:sp>
      <p:pic>
        <p:nvPicPr>
          <p:cNvPr id="2" name="Новогоднее сегодня настроение (mp3cut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111.681"/>
                  <p14:fade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7247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52400"/>
            <a:ext cx="59436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колдовали, </a:t>
            </a:r>
            <a:br>
              <a:rPr lang="ru-RU" sz="36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сказку зимнюю создали</a:t>
            </a:r>
            <a:endParaRPr lang="ru-RU" sz="3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752600"/>
            <a:ext cx="8495242" cy="477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578470"/>
            <a:ext cx="8787871" cy="494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 -2.22222E-6 L -0.54878 0.08125 C -0.5066 0.09954 -0.44375 0.10949 -0.37812 0.10949 C -0.30347 0.10949 -0.24306 0.09954 -0.20156 0.08125 L 0 -2.2222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тоже хороши, постарались от души.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Кисти в руки взяли – зиму рисовали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7"/>
          <a:stretch/>
        </p:blipFill>
        <p:spPr>
          <a:xfrm rot="5400000">
            <a:off x="-64296" y="2350295"/>
            <a:ext cx="5129216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9752" y="2588717"/>
            <a:ext cx="4791075" cy="269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525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Олень бежит, олень летит,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Дет Мороз спешит, спешит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Новая папка (2)\20211227_155819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7239000" cy="4071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 (2)\20211227_155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9187"/>
            <a:ext cx="7391400" cy="4157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6000">
        <p14:pan dir="u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2" y="1143000"/>
            <a:ext cx="3838575" cy="215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4787"/>
            <a:ext cx="8229600" cy="10382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Кружатся снежинки легкие пушинки,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серебро оделся лес, в нем полным – полно чудес!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24000"/>
            <a:ext cx="4343400" cy="2443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7" y="3886200"/>
            <a:ext cx="4191000" cy="2357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43400"/>
            <a:ext cx="3762375" cy="2116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63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14:window dir="ver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657600" y="5257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150000"/>
            </a:pPr>
            <a:endParaRPr lang="ru-RU" sz="3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24" y="365668"/>
            <a:ext cx="3775558" cy="212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2"/>
          <a:stretch/>
        </p:blipFill>
        <p:spPr>
          <a:xfrm rot="5400000">
            <a:off x="445348" y="3388715"/>
            <a:ext cx="3575376" cy="2849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152400"/>
            <a:ext cx="2568600" cy="342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32" y="2670153"/>
            <a:ext cx="38100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4229100" y="4921625"/>
            <a:ext cx="3429000" cy="1650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538" y="1616687"/>
            <a:ext cx="2165415" cy="1218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7694" y="4234837"/>
            <a:ext cx="2254270" cy="1268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133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ferris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95300"/>
            <a:ext cx="8382000" cy="2819400"/>
          </a:xfrm>
        </p:spPr>
        <p:txBody>
          <a:bodyPr>
            <a:prstTxWarp prst="textWave2">
              <a:avLst>
                <a:gd name="adj1" fmla="val 12500"/>
                <a:gd name="adj2" fmla="val 2159"/>
              </a:avLst>
            </a:prstTxWarp>
          </a:bodyPr>
          <a:lstStyle/>
          <a:p>
            <a:r>
              <a:rPr lang="ru-RU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6600" b="1" dirty="0" smtClean="0">
                <a:solidFill>
                  <a:srgbClr val="7030A0"/>
                </a:solidFill>
              </a:rPr>
              <a:t>С НОВЫМ ГОДОМ!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657600" y="5257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150000"/>
            </a:pPr>
            <a:endParaRPr lang="ru-RU" sz="3200"/>
          </a:p>
        </p:txBody>
      </p:sp>
      <p:pic>
        <p:nvPicPr>
          <p:cNvPr id="2050" name="Picture 2" descr="https://img2.freepng.ru/20180413/kfw/kisspng-ded-moroz-santa-claus-christmas-clip-art-santa-claus-5ad12485a551b0.7294785815236558136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222" y1="14545" x2="13222" y2="14545"/>
                        <a14:foregroundMark x1="14778" y1="25779" x2="14778" y2="25779"/>
                        <a14:foregroundMark x1="10667" y1="16948" x2="10667" y2="16948"/>
                        <a14:foregroundMark x1="13778" y1="19610" x2="13778" y2="19610"/>
                        <a14:foregroundMark x1="11667" y1="21948" x2="11667" y2="21948"/>
                        <a14:foregroundMark x1="15222" y1="54740" x2="15222" y2="54740"/>
                        <a14:foregroundMark x1="15778" y1="69805" x2="15778" y2="69805"/>
                        <a14:foregroundMark x1="36444" y1="58896" x2="36444" y2="58896"/>
                        <a14:foregroundMark x1="40000" y1="66234" x2="40000" y2="66234"/>
                        <a14:foregroundMark x1="31889" y1="70390" x2="31889" y2="70390"/>
                        <a14:foregroundMark x1="72333" y1="68636" x2="72333" y2="68636"/>
                        <a14:foregroundMark x1="77444" y1="45584" x2="77444" y2="45584"/>
                        <a14:foregroundMark x1="73333" y1="42922" x2="73333" y2="42922"/>
                        <a14:foregroundMark x1="67333" y1="6883" x2="67333" y2="6883"/>
                        <a14:foregroundMark x1="54111" y1="6623" x2="54111" y2="6623"/>
                        <a14:foregroundMark x1="60778" y1="8961" x2="60778" y2="8961"/>
                        <a14:foregroundMark x1="59222" y1="11883" x2="59222" y2="11883"/>
                        <a14:foregroundMark x1="60222" y1="3636" x2="60222" y2="3636"/>
                        <a14:foregroundMark x1="69778" y1="10130" x2="69778" y2="10130"/>
                        <a14:foregroundMark x1="75889" y1="13961" x2="75889" y2="13961"/>
                        <a14:foregroundMark x1="80889" y1="14286" x2="80889" y2="14286"/>
                        <a14:foregroundMark x1="85000" y1="14545" x2="85000" y2="14545"/>
                        <a14:foregroundMark x1="82000" y1="71558" x2="82000" y2="71558"/>
                        <a14:foregroundMark x1="76889" y1="71558" x2="76889" y2="71558"/>
                        <a14:foregroundMark x1="78444" y1="90195" x2="78444" y2="90195"/>
                        <a14:foregroundMark x1="67333" y1="91039" x2="67333" y2="91039"/>
                        <a14:foregroundMark x1="68333" y1="88377" x2="68333" y2="88377"/>
                        <a14:foregroundMark x1="76889" y1="87532" x2="76889" y2="87532"/>
                        <a14:foregroundMark x1="71889" y1="91948" x2="71889" y2="91948"/>
                        <a14:foregroundMark x1="87556" y1="90779" x2="87556" y2="90779"/>
                        <a14:foregroundMark x1="86000" y1="88701" x2="86000" y2="88701"/>
                        <a14:foregroundMark x1="39000" y1="89610" x2="39000" y2="89610"/>
                        <a14:foregroundMark x1="28889" y1="89870" x2="28889" y2="89870"/>
                        <a14:foregroundMark x1="27889" y1="88117" x2="27889" y2="88117"/>
                        <a14:foregroundMark x1="25889" y1="86039" x2="25889" y2="86039"/>
                        <a14:foregroundMark x1="33889" y1="88117" x2="33889" y2="88117"/>
                        <a14:foregroundMark x1="35000" y1="92208" x2="35000" y2="92208"/>
                        <a14:foregroundMark x1="45111" y1="93442" x2="45111" y2="93442"/>
                        <a14:foregroundMark x1="60778" y1="93442" x2="60778" y2="93442"/>
                        <a14:foregroundMark x1="60778" y1="90779" x2="60778" y2="90779"/>
                        <a14:foregroundMark x1="68778" y1="94870" x2="68778" y2="94870"/>
                        <a14:foregroundMark x1="85000" y1="93442" x2="85000" y2="93442"/>
                        <a14:foregroundMark x1="40000" y1="13701" x2="40000" y2="13701"/>
                        <a14:foregroundMark x1="37444" y1="24286" x2="37444" y2="24286"/>
                        <a14:foregroundMark x1="35444" y1="26364" x2="35444" y2="26364"/>
                        <a14:foregroundMark x1="20333" y1="36429" x2="20333" y2="36429"/>
                        <a14:foregroundMark x1="20333" y1="34091" x2="20333" y2="34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52" y="1905000"/>
            <a:ext cx="2827348" cy="48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0066FF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55</Words>
  <Application>Microsoft Office PowerPoint</Application>
  <PresentationFormat>Экран (4:3)</PresentationFormat>
  <Paragraphs>9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Majestic</vt:lpstr>
      <vt:lpstr>Оформление по умолчанию</vt:lpstr>
      <vt:lpstr>«Музыкальный наш зал сказкой зимнею стал»</vt:lpstr>
      <vt:lpstr>Педагоги колдовали,  и сказку зимнюю создали</vt:lpstr>
      <vt:lpstr>Дети тоже хороши, постарались от души. Кисти в руки взяли – зиму рисовали!</vt:lpstr>
      <vt:lpstr>Олень бежит, олень летит, А Дет Мороз спешит, спешит!</vt:lpstr>
      <vt:lpstr>Кружатся снежинки легкие пушинки, В серебро оделся лес, в нем полным – полно чудес!</vt:lpstr>
      <vt:lpstr>Презентация PowerPoint</vt:lpstr>
      <vt:lpstr>«С НОВЫМ ГОДОМ!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</dc:creator>
  <cp:lastModifiedBy>detsa</cp:lastModifiedBy>
  <cp:revision>39</cp:revision>
  <cp:lastPrinted>1601-01-01T00:00:00Z</cp:lastPrinted>
  <dcterms:created xsi:type="dcterms:W3CDTF">1601-01-01T00:00:00Z</dcterms:created>
  <dcterms:modified xsi:type="dcterms:W3CDTF">2021-12-28T06:41:48Z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