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7" r:id="rId8"/>
    <p:sldId id="263" r:id="rId9"/>
    <p:sldId id="261" r:id="rId10"/>
    <p:sldId id="264" r:id="rId11"/>
    <p:sldId id="265" r:id="rId12"/>
    <p:sldId id="268" r:id="rId13"/>
    <p:sldId id="262" r:id="rId14"/>
    <p:sldId id="266" r:id="rId15"/>
    <p:sldId id="26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E1812"/>
    <a:srgbClr val="FFF75D"/>
    <a:srgbClr val="FE66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6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3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05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25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20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868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87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58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673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923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0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04AE-7DF5-47F7-A7F1-09A06EDBB423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78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884368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 в пожарные пойду- пусть меня научат !</a:t>
            </a:r>
            <a:endParaRPr lang="ru-RU" sz="60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725144"/>
            <a:ext cx="4887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Подготовила: воспитатель МДОУ «ДСОВ №79»</a:t>
            </a:r>
          </a:p>
          <a:p>
            <a:r>
              <a:rPr lang="ru-RU" b="1" dirty="0" smtClean="0"/>
              <a:t>Иркутская область, г. Братск</a:t>
            </a:r>
          </a:p>
          <a:p>
            <a:r>
              <a:rPr lang="ru-RU" b="1" dirty="0" smtClean="0"/>
              <a:t>Волосникова Ирина Эдуардовна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0010"/>
            <a:ext cx="3312368" cy="481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076" y="476672"/>
            <a:ext cx="3784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Когда машина вместе с бригадой пожарных приезжает на пожар, пожарные оценивают сложность пожара, и, при необходимости, вызывают ещё несколько машин с пожарными и приступают к тушению. 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100208" cy="2673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501008"/>
            <a:ext cx="4083916" cy="2664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573016"/>
            <a:ext cx="4016696" cy="25922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56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721" y="332656"/>
            <a:ext cx="8549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E1812"/>
                </a:solidFill>
              </a:rPr>
              <a:t>Пожарные тушат пожар водой или специальной пеной. Для того чтобы попасть в горящее здание им помогает  высокая складная лестница. </a:t>
            </a:r>
          </a:p>
          <a:p>
            <a:r>
              <a:rPr lang="ru-RU" sz="2000" b="1" dirty="0" smtClean="0">
                <a:solidFill>
                  <a:srgbClr val="FE1812"/>
                </a:solidFill>
              </a:rPr>
              <a:t>Иногда к делу подключаются и пожарные вертолеты, они помогают спасать людей из горящих многоэтажных зданий.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456384" cy="2232248"/>
          </a:xfrm>
          <a:prstGeom prst="rect">
            <a:avLst/>
          </a:prstGeom>
        </p:spPr>
      </p:pic>
      <p:pic>
        <p:nvPicPr>
          <p:cNvPr id="7" name="Рисунок 6" descr="vertole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149080"/>
            <a:ext cx="3446777" cy="2448272"/>
          </a:xfrm>
          <a:prstGeom prst="rect">
            <a:avLst/>
          </a:prstGeom>
        </p:spPr>
      </p:pic>
      <p:pic>
        <p:nvPicPr>
          <p:cNvPr id="8" name="Рисунок 7" descr="fire2a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1772816"/>
            <a:ext cx="3312368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Сложнее всего пожарным приходится весной и летом, когда начинают гореть трава и леса. </a:t>
            </a:r>
            <a:r>
              <a:rPr lang="ru-RU" sz="2000" b="1" dirty="0">
                <a:solidFill>
                  <a:srgbClr val="FE1812"/>
                </a:solidFill>
              </a:rPr>
              <a:t>Ч</a:t>
            </a:r>
            <a:r>
              <a:rPr lang="ru-RU" sz="2000" b="1" dirty="0" smtClean="0">
                <a:solidFill>
                  <a:srgbClr val="FE1812"/>
                </a:solidFill>
              </a:rPr>
              <a:t>аще всего пожар случается из-за неосторожного обращения с огнём. 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236050" cy="4509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1988840"/>
            <a:ext cx="2988691" cy="4509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66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Пожарные стараются помочь людям в любой беде: спасти собаку или кошку, которые находятся в опасности.</a:t>
            </a:r>
          </a:p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Иногда по телефону 01 поступают «ложные вызовы», в которых сообщается  о несуществующих пожарах. Они отрывают пожарных от настоящей работы.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448272" cy="2974081"/>
          </a:xfrm>
          <a:prstGeom prst="rect">
            <a:avLst/>
          </a:prstGeom>
        </p:spPr>
      </p:pic>
      <p:pic>
        <p:nvPicPr>
          <p:cNvPr id="6" name="Рисунок 5" descr="062127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2924944"/>
            <a:ext cx="4680520" cy="3713212"/>
          </a:xfrm>
          <a:prstGeom prst="rect">
            <a:avLst/>
          </a:prstGeom>
        </p:spPr>
      </p:pic>
      <p:pic>
        <p:nvPicPr>
          <p:cNvPr id="9" name="Рисунок 8" descr="47fad_ss-110418-AT-02_ss_fu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3501008"/>
            <a:ext cx="2448272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1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4968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Пожарные занимаются не только тушением пожаров, без их разрешения не строится ни один дом. Они участвуют в осмотре магазинов, школ, детских садов, заводов и кафе для предупреждения пожара.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980836"/>
            <a:ext cx="4896544" cy="3535419"/>
          </a:xfrm>
          <a:prstGeom prst="rect">
            <a:avLst/>
          </a:prstGeom>
        </p:spPr>
      </p:pic>
      <p:pic>
        <p:nvPicPr>
          <p:cNvPr id="7" name="Рисунок 6" descr="98jQ-qW1iq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620688"/>
            <a:ext cx="3487935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6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04664"/>
            <a:ext cx="7794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и поговорки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72816"/>
            <a:ext cx="744319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E1812"/>
                </a:solidFill>
              </a:rPr>
              <a:t>Дыма без огня не бывает.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E1812"/>
                </a:solidFill>
              </a:rPr>
              <a:t>Не шути с огнем, обожжёшься.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E1812"/>
                </a:solidFill>
              </a:rPr>
              <a:t>Спички не игрушка, огонь не забава.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E1812"/>
                </a:solidFill>
              </a:rPr>
              <a:t>Маленькая спичка сжигает большой лес.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E1812"/>
                </a:solidFill>
              </a:rPr>
              <a:t>Жжётся печь, её не тронь, потому что в ней - огонь. </a:t>
            </a:r>
            <a:endParaRPr lang="ru-RU" sz="2400" b="1" dirty="0">
              <a:solidFill>
                <a:srgbClr val="FE181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149080"/>
            <a:ext cx="2952328" cy="20573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2304256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880320" cy="20533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296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888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E1812"/>
                </a:solidFill>
              </a:rPr>
              <a:t>Крепко помните, друзья,</a:t>
            </a:r>
          </a:p>
          <a:p>
            <a:pPr algn="ctr"/>
            <a:r>
              <a:rPr lang="ru-RU" sz="5400" b="1" dirty="0" smtClean="0">
                <a:solidFill>
                  <a:srgbClr val="FE1812"/>
                </a:solidFill>
              </a:rPr>
              <a:t>Что с огнём шутить нельзя!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669" y="548680"/>
            <a:ext cx="77056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Профессия пожарный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888432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1" y="1700808"/>
            <a:ext cx="3784835" cy="229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1" y="4149080"/>
            <a:ext cx="3784835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6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E1812"/>
                </a:solidFill>
              </a:rPr>
              <a:t>Потушить костёр или даже загоревшееся полотенце на кухне может любой из нас. Но когда случается беда – настоящий пожар, кто поможет? Конечно же, пожарные. Только они могут быстро и правильно потушить пожар!</a:t>
            </a:r>
          </a:p>
          <a:p>
            <a:r>
              <a:rPr lang="ru-RU" sz="2400" b="1" dirty="0" smtClean="0">
                <a:solidFill>
                  <a:srgbClr val="FE1812"/>
                </a:solidFill>
              </a:rPr>
              <a:t> И каждый должен помнить, что при пожаре нужно звонить 01.</a:t>
            </a:r>
            <a:endParaRPr lang="ru-RU" sz="2400" b="1" dirty="0">
              <a:solidFill>
                <a:srgbClr val="FE181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82498"/>
            <a:ext cx="5112568" cy="3043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82498"/>
            <a:ext cx="2952328" cy="3043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3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E1812"/>
                </a:solidFill>
              </a:rPr>
              <a:t>Рабочий день пожарного начинается в 8.00 и заканчивается только на следующее утро. Утро в пожарной части начинается с утреннего совещания, где  одна смена передаёт другой о всех происшествиях за время их дежурства. Начальник пожарной части ставит перед своими подчинёнными задачи на новую рабочую смену.  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5760640" cy="4320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86701"/>
            <a:ext cx="2376264" cy="4374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7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Пожарные сдают своё дежурство и передают следующей смене оборудование, которое должно быть в полном порядке. Дыхательные аппараты пожарных проверяются каждое утро.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664296" cy="3486561"/>
          </a:xfrm>
          <a:prstGeom prst="rect">
            <a:avLst/>
          </a:prstGeom>
        </p:spPr>
      </p:pic>
      <p:pic>
        <p:nvPicPr>
          <p:cNvPr id="13" name="Рисунок 12" descr="dsc43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188641"/>
            <a:ext cx="4536504" cy="3101884"/>
          </a:xfrm>
          <a:prstGeom prst="rect">
            <a:avLst/>
          </a:prstGeom>
        </p:spPr>
      </p:pic>
      <p:pic>
        <p:nvPicPr>
          <p:cNvPr id="14" name="Рисунок 13" descr="загруженное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573016"/>
            <a:ext cx="4544767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01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Чем больше знает пожарный – тем быстрее он сможет справиться с огнём. Обязательная часть ежедневного распорядка дня пожарных – занятия по  пожаротушению.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8" y="260649"/>
            <a:ext cx="4323182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56992"/>
            <a:ext cx="4032448" cy="2952327"/>
          </a:xfrm>
          <a:prstGeom prst="rect">
            <a:avLst/>
          </a:prstGeom>
        </p:spPr>
      </p:pic>
      <p:pic>
        <p:nvPicPr>
          <p:cNvPr id="7" name="Рисунок 6" descr="Kabinet_ohr_truda_RZ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356992"/>
            <a:ext cx="4320480" cy="2974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15460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E1812"/>
                </a:solidFill>
              </a:rPr>
              <a:t>У пожарных есть специальная одежда, которая защищает их во время пожара. Она сделана из специальной ткани, которая почти не горит. На голове у них стальная каска, на ногах — прочные и удобные сапоги. 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27" y="435030"/>
            <a:ext cx="2831996" cy="6090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2373319" cy="21250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373319" cy="20132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2736304" cy="20132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2736304" cy="20983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89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1812"/>
                </a:solidFill>
              </a:rPr>
              <a:t>В пожарной части есть специальные машины, они снабжены цистерной с водой, баком со специальной пеной, длинными шлангами – рукавами, складной лестницей. </a:t>
            </a:r>
            <a:endParaRPr lang="ru-RU" sz="2000" b="1" dirty="0">
              <a:solidFill>
                <a:srgbClr val="FE1812"/>
              </a:solidFill>
            </a:endParaRPr>
          </a:p>
        </p:txBody>
      </p:sp>
      <p:pic>
        <p:nvPicPr>
          <p:cNvPr id="1026" name="Picture 2" descr="http://autokadabra.ru/system/uploads/photos/Shout/38/38918/big/open-uri20110922-66770-7ncez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0" y="332656"/>
            <a:ext cx="4106436" cy="3240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407707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E1812"/>
                </a:solidFill>
              </a:rPr>
              <a:t>Ещё у пожарной машины есть сирена. Когда они мчатся по улицам, то все другие машины уступают им дорогу, заслышав громкий звук пожарной сирены. </a:t>
            </a:r>
            <a:endParaRPr lang="ru-RU" b="1" dirty="0">
              <a:solidFill>
                <a:srgbClr val="FE18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5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E1812"/>
                </a:solidFill>
              </a:rPr>
              <a:t>Ещё в пожарной охране работает диспетчер, на пульт которого поступает звонок о пожаре.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E1812"/>
                </a:solidFill>
              </a:rPr>
              <a:t> Он выясняет, что горит, где горит, есть ли на месте пожара люди.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E1812"/>
                </a:solidFill>
              </a:rPr>
              <a:t> Объявляет тревогу.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E1812"/>
                </a:solidFill>
              </a:rPr>
              <a:t> Определяет по карте кратчайший путь.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204864"/>
            <a:ext cx="6624736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534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Azurosempai</dc:creator>
  <cp:lastModifiedBy>user</cp:lastModifiedBy>
  <cp:revision>31</cp:revision>
  <dcterms:created xsi:type="dcterms:W3CDTF">2013-12-01T08:16:59Z</dcterms:created>
  <dcterms:modified xsi:type="dcterms:W3CDTF">2015-04-21T16:30:42Z</dcterms:modified>
</cp:coreProperties>
</file>