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4" r:id="rId4"/>
    <p:sldId id="261" r:id="rId5"/>
    <p:sldId id="262" r:id="rId6"/>
    <p:sldId id="259" r:id="rId7"/>
    <p:sldId id="266" r:id="rId8"/>
    <p:sldId id="276" r:id="rId9"/>
    <p:sldId id="275" r:id="rId10"/>
    <p:sldId id="267" r:id="rId11"/>
    <p:sldId id="260" r:id="rId12"/>
    <p:sldId id="274" r:id="rId13"/>
    <p:sldId id="277" r:id="rId14"/>
    <p:sldId id="269" r:id="rId15"/>
    <p:sldId id="278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5.pn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0" y="-16621"/>
            <a:ext cx="9280407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00913" y="1196752"/>
            <a:ext cx="640871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Сообщение  из опыта работы «Использование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игровых технологии в ознакомлении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дошкольников с природой»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59832" y="4149080"/>
            <a:ext cx="51980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МДОАУ «Детский сад №99 «Домовенок» г. Орска»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Зябрева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С.Ю. 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78"/>
            <a:ext cx="9252520" cy="6939390"/>
          </a:xfrm>
        </p:spPr>
      </p:pic>
      <p:sp>
        <p:nvSpPr>
          <p:cNvPr id="5" name="Прямоугольник 4"/>
          <p:cNvSpPr/>
          <p:nvPr/>
        </p:nvSpPr>
        <p:spPr>
          <a:xfrm>
            <a:off x="1691680" y="332656"/>
            <a:ext cx="6084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«Определи чей след» </a:t>
            </a:r>
            <a:endParaRPr lang="ru-RU" sz="4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136339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дошкольного возраста о диких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уметь   отличать следы диких животных, человека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снегу, развивать    наблюдательность, внимание, логическое мышление, речь детей.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Закреплять знание   внешнего вида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отгадывать загадки.</a:t>
            </a:r>
          </a:p>
        </p:txBody>
      </p:sp>
    </p:spTree>
    <p:extLst>
      <p:ext uri="{BB962C8B-B14F-4D97-AF65-F5344CB8AC3E}">
        <p14:creationId xmlns:p14="http://schemas.microsoft.com/office/powerpoint/2010/main" val="203201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 чей след»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29293"/>
          <a:stretch/>
        </p:blipFill>
        <p:spPr>
          <a:xfrm>
            <a:off x="467544" y="1450668"/>
            <a:ext cx="3672408" cy="3308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167" y="3067074"/>
            <a:ext cx="4478503" cy="3358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640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3" name="Прямоугольник 2"/>
          <p:cNvSpPr/>
          <p:nvPr/>
        </p:nvSpPr>
        <p:spPr>
          <a:xfrm>
            <a:off x="899592" y="751344"/>
            <a:ext cx="756084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 с данным макетом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рассказ»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умение составлять рассказ о природном сообществе «лес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«Кто лишний?», «Что изменилось?»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внимание, логическое мышление, умение обосновывать свой ответ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«Кого не стало?»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умение называть животных и их детенышей в единственном и множественном числе, развивать внимание, логическое мышление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«Закончи предложение»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умение заканчивать предложения, подбирая слова «антонимы»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829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3" name="Прямоугольник 2"/>
          <p:cNvSpPr/>
          <p:nvPr/>
        </p:nvSpPr>
        <p:spPr>
          <a:xfrm>
            <a:off x="899592" y="751344"/>
            <a:ext cx="7560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игр с данным макетом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«Назови ласково»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формировать умение подбирать слова, обозначающие названия животных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уменьшительно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ласкательной форме.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«Узнай по описанию»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умение согласовывать имена прилагательные и существительные в роде, числе.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«Загадай животное»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конкретизировать представление детей о том или ином животном, кратко называть его качества и действия.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хищника»  или «Назови травоядного животного»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классифицировать животных (хищные и травоядные), закреплять названия животных, их повадки, чем питаются.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27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40768"/>
            <a:ext cx="5382409" cy="24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5"/>
          <a:stretch/>
        </p:blipFill>
        <p:spPr>
          <a:xfrm rot="16200000">
            <a:off x="4139237" y="2832006"/>
            <a:ext cx="2481753" cy="4784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123728" y="476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светом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933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3" name="Прямоугольник 2"/>
          <p:cNvSpPr/>
          <p:nvPr/>
        </p:nvSpPr>
        <p:spPr>
          <a:xfrm>
            <a:off x="2123728" y="4766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со светом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73777" y="2176622"/>
            <a:ext cx="2701916" cy="5849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9127" y="-517701"/>
            <a:ext cx="2550125" cy="552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спрятался в лесу»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HP\Desktop\Attachments_tatiana.swet@mail.ru_2021-12-12_17-28-39\IMG-1f0a155fdc47baa6e6d95214a7bfe810-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 b="19333"/>
          <a:stretch/>
        </p:blipFill>
        <p:spPr bwMode="auto">
          <a:xfrm rot="16200000">
            <a:off x="2337157" y="335252"/>
            <a:ext cx="5157032" cy="6880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4603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спрятался в лесу»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видео-4 правильное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3" y="1633426"/>
            <a:ext cx="8498061" cy="478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27687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01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6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экологического воспитания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3145" y="1772816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у ребенка элементов экологической культуры, экологически грамотного поведения в природе, гуманного отношения к живым объектам флоры и фауны</a:t>
            </a:r>
            <a:r>
              <a:rPr lang="ru-RU" sz="2000" b="1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2000" b="1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b="1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изучение детьми объектов живой и неживой природы во взаимосвязи со средой обитания и формирование в детях осознанно – правильного взаимодействия с окружающим его большим миром природы. </a:t>
            </a:r>
          </a:p>
        </p:txBody>
      </p:sp>
    </p:spTree>
    <p:extLst>
      <p:ext uri="{BB962C8B-B14F-4D97-AF65-F5344CB8AC3E}">
        <p14:creationId xmlns:p14="http://schemas.microsoft.com/office/powerpoint/2010/main" val="224246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экологического воспитания дошкольников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2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Обогащать детей знаниями о природе, её многообразии, целостности живого организма, его потребностях, отличительных особенностях, чертах приспособления к окружающей среде, образе жизни.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Формировать понятия о взаимосвязях и взаимозависимости всех компонентов природы; животных друг с другом, растений и животных, живой и неживой природы, человека и природы.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Прививать практические навыки и умения по уходу за растениями и животными своего ближайшего окружения.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Развивать художественные способности, эстетические чувства; умение замечать прекрасное, любоваться и восторгаться объектами природы, оберегать и по возможности преумножать красоту и богатства родной природы.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Развивать связную речь детей: обогащать и активизировать словарный запас, развивать диалоговую речь и речь доказательство, обучать составлению рассказов.</a:t>
            </a:r>
          </a:p>
        </p:txBody>
      </p:sp>
    </p:spTree>
    <p:extLst>
      <p:ext uri="{BB962C8B-B14F-4D97-AF65-F5344CB8AC3E}">
        <p14:creationId xmlns:p14="http://schemas.microsoft.com/office/powerpoint/2010/main" val="5410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pic>
        <p:nvPicPr>
          <p:cNvPr id="5" name="видео 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980728"/>
            <a:ext cx="8412427" cy="47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7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макет «Лес»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340768"/>
            <a:ext cx="770485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систему осознанно-правильных экологических представлений о природе у детей дошкольного возраста.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детей сезонных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природе. Отмечать характерные признаки зимы, весны, лета,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осени;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о диких животных, месте их обитания, о питании, об образе их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жизни;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вызвать интерес детей к познанию диких животных с помощью стихотворений,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загадок;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навык составления короткого рассказа о сезонных изменениях с деревом, предметах одежды, праздниках, животных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птицах;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память, мышление,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воображение;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интерес к живой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природе;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эмоциональное, положительное отношение к природе, умение видеть прекрасное в разном времени года.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8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3633749"/>
            <a:ext cx="3630340" cy="2722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0" y="3651689"/>
            <a:ext cx="3676335" cy="2757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486533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21" y="483588"/>
            <a:ext cx="3676335" cy="2757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975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«Назови семью»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23276" y="1113687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игры: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дикими животными птицами,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семьями;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особенностями жизни животных и птиц  в разное время года. 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293096"/>
            <a:ext cx="3047109" cy="2285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292682"/>
            <a:ext cx="3059832" cy="2294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8"/>
          <a:stretch/>
        </p:blipFill>
        <p:spPr>
          <a:xfrm>
            <a:off x="1210397" y="1905775"/>
            <a:ext cx="3024336" cy="2233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05775"/>
            <a:ext cx="3023828" cy="2267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885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680" y="500336"/>
            <a:ext cx="3851920" cy="288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573016"/>
            <a:ext cx="3707904" cy="278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264" y="3606940"/>
            <a:ext cx="3662672" cy="2747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21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93939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95608"/>
            <a:ext cx="3719166" cy="2789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13" y="441144"/>
            <a:ext cx="3791787" cy="2843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368" y="3479781"/>
            <a:ext cx="3923928" cy="2942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793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307</Words>
  <Application>Microsoft Office PowerPoint</Application>
  <PresentationFormat>Экран (4:3)</PresentationFormat>
  <Paragraphs>39</Paragraphs>
  <Slides>18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Цель экологического воспитания</vt:lpstr>
      <vt:lpstr>Задачи экологического воспитания дошкольников</vt:lpstr>
      <vt:lpstr>Презентация PowerPoint</vt:lpstr>
      <vt:lpstr>Игровой макет «Лес»</vt:lpstr>
      <vt:lpstr>Презентация PowerPoint</vt:lpstr>
      <vt:lpstr>Дидактическая игра «Назови семью»</vt:lpstr>
      <vt:lpstr>Презентация PowerPoint</vt:lpstr>
      <vt:lpstr>Презентация PowerPoint</vt:lpstr>
      <vt:lpstr>Презентация PowerPoint</vt:lpstr>
      <vt:lpstr>дидактическая игра  «Определи чей след» </vt:lpstr>
      <vt:lpstr>Презентация PowerPoint</vt:lpstr>
      <vt:lpstr>Презентация PowerPoint</vt:lpstr>
      <vt:lpstr>Презентация PowerPoint</vt:lpstr>
      <vt:lpstr>Презентация PowerPoint</vt:lpstr>
      <vt:lpstr>«Кто спрятался в лесу»</vt:lpstr>
      <vt:lpstr>«Кто спрятался в лесу»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HP</dc:creator>
  <cp:lastModifiedBy>HP</cp:lastModifiedBy>
  <cp:revision>23</cp:revision>
  <dcterms:created xsi:type="dcterms:W3CDTF">2021-12-13T05:11:38Z</dcterms:created>
  <dcterms:modified xsi:type="dcterms:W3CDTF">2021-12-15T08:51:38Z</dcterms:modified>
</cp:coreProperties>
</file>