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1" r:id="rId2"/>
    <p:sldId id="304" r:id="rId3"/>
    <p:sldId id="282" r:id="rId4"/>
    <p:sldId id="303" r:id="rId5"/>
    <p:sldId id="259" r:id="rId6"/>
    <p:sldId id="299" r:id="rId7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  <a:srgbClr val="000099"/>
    <a:srgbClr val="99CC00"/>
    <a:srgbClr val="009900"/>
    <a:srgbClr val="FFCC00"/>
    <a:srgbClr val="0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0692" autoAdjust="0"/>
    <p:restoredTop sz="94660"/>
  </p:normalViewPr>
  <p:slideViewPr>
    <p:cSldViewPr>
      <p:cViewPr>
        <p:scale>
          <a:sx n="75" d="100"/>
          <a:sy n="75" d="100"/>
        </p:scale>
        <p:origin x="-17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 userDrawn="1"/>
        </p:nvSpPr>
        <p:spPr>
          <a:xfrm>
            <a:off x="900113" y="0"/>
            <a:ext cx="8243887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92A9-BCF5-4532-BF9D-0E5A3C925B4E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6CA2A-1879-4206-B6D1-FD1186545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EEC9E-8B17-4F48-A968-46456FB4CBCC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594A-A26D-4717-9B3E-88FF798F5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B5D7-A291-48AF-9E9A-3EC6AE6BA19D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6E65-DE29-4845-BF60-F6DA7A99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6CA91-BFBE-4786-8E80-12349AD0AE57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B9776-F3F4-446A-9C72-81F988027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CAEC-D472-482F-82D9-EC42F630B7CB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0B80-D8E1-4A73-A4D9-AD32ED466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7C82-EA20-4E91-B128-1CAEEF857736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8212-0D40-46B6-B919-90AD0D5D4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BBDD-B38B-4DEE-A006-009C11A75F9F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A66C-F830-4237-AB32-032DF1B05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230B756-D202-4ECC-9D1D-72C4EFD0333A}" type="datetimeFigureOut">
              <a:rPr lang="ru-RU"/>
              <a:pPr>
                <a:defRPr/>
              </a:pPr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FEBD575-3C40-4EBE-AD6C-116CB0395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899592" y="692696"/>
            <a:ext cx="7488832" cy="55446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lumMod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</p:sldLayoutIdLst>
  <p:transition spd="slow">
    <p:strips dir="r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785926"/>
            <a:ext cx="6985000" cy="45005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200" cap="none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200" cap="none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altLang="ru-RU" sz="2200" cap="none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200" cap="none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altLang="ru-RU" sz="2200" cap="none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200" cap="none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altLang="ru-RU" sz="2200" cap="none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altLang="ru-RU" sz="2200" cap="none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Муниципальный </a:t>
            </a: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смотр-конкурс </a:t>
            </a:r>
            <a:b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на лучшее оформление музыкального зала в ДОУ </a:t>
            </a:r>
            <a:r>
              <a:rPr lang="ru-RU" sz="27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Cambria" pitchFamily="18" charset="0"/>
              </a:rPr>
              <a:t>«Осень в зале побывала, </a:t>
            </a:r>
            <a:br>
              <a:rPr lang="ru-RU" sz="27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Cambria" pitchFamily="18" charset="0"/>
              </a:rPr>
              <a:t>чудо - краски разбросала»</a:t>
            </a:r>
            <a:r>
              <a:rPr lang="ru-RU" sz="27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                                                        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Музыкальный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руководитель</a:t>
            </a:r>
            <a:b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                                                                                                              Клюшина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Ирина Николаевна</a:t>
            </a:r>
            <a:b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г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. Орск, </a:t>
            </a:r>
            <a:r>
              <a:rPr lang="ru-RU" sz="1400" dirty="0" smtClean="0">
                <a:solidFill>
                  <a:srgbClr val="002060"/>
                </a:solidFill>
                <a:latin typeface="Cambria" pitchFamily="18" charset="0"/>
              </a:rPr>
              <a:t>2022</a:t>
            </a:r>
            <a:r>
              <a:rPr lang="ru-RU" sz="1050" dirty="0" smtClean="0">
                <a:solidFill>
                  <a:srgbClr val="002060"/>
                </a:solidFill>
              </a:rPr>
              <a:t/>
            </a:r>
            <a:br>
              <a:rPr lang="ru-RU" sz="1050" dirty="0" smtClean="0">
                <a:solidFill>
                  <a:srgbClr val="002060"/>
                </a:solidFill>
              </a:rPr>
            </a:br>
            <a:endParaRPr lang="ru-RU" sz="1400" cap="none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765175"/>
            <a:ext cx="6624638" cy="10080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400" b="1" smtClean="0">
                <a:solidFill>
                  <a:srgbClr val="000099"/>
                </a:solidFill>
                <a:latin typeface="Cambria Math" pitchFamily="18" charset="0"/>
              </a:rPr>
              <a:t>Муниципальное дошкольное образовательное автономное учреждение  </a:t>
            </a:r>
            <a:br>
              <a:rPr lang="ru-RU" altLang="ru-RU" sz="1400" b="1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400" b="1" smtClean="0">
                <a:solidFill>
                  <a:srgbClr val="000099"/>
                </a:solidFill>
                <a:latin typeface="Cambria Math" pitchFamily="18" charset="0"/>
              </a:rPr>
              <a:t>«Детский сад № 147 «Теремок» общеразвивающего вида с приоритетным </a:t>
            </a:r>
            <a:br>
              <a:rPr lang="ru-RU" altLang="ru-RU" sz="1400" b="1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400" b="1" smtClean="0">
                <a:solidFill>
                  <a:srgbClr val="000099"/>
                </a:solidFill>
                <a:latin typeface="Cambria Math" pitchFamily="18" charset="0"/>
              </a:rPr>
              <a:t>осуществлением познавательно - речевого развития воспитанников г. Орска»</a:t>
            </a:r>
            <a:r>
              <a:rPr lang="ru-RU" altLang="ru-RU" sz="1100" b="1" smtClean="0">
                <a:solidFill>
                  <a:srgbClr val="000099"/>
                </a:solidFill>
                <a:latin typeface="Cambria Math" pitchFamily="18" charset="0"/>
              </a:rPr>
              <a:t/>
            </a:r>
            <a:br>
              <a:rPr lang="ru-RU" altLang="ru-RU" sz="1100" b="1" smtClean="0">
                <a:solidFill>
                  <a:srgbClr val="000099"/>
                </a:solidFill>
                <a:latin typeface="Cambria Math" pitchFamily="18" charset="0"/>
              </a:rPr>
            </a:br>
            <a:r>
              <a:rPr lang="ru-RU" altLang="ru-RU" sz="1100" b="1" smtClean="0">
                <a:solidFill>
                  <a:schemeClr val="tx2"/>
                </a:solidFill>
                <a:latin typeface="Cambria Math" pitchFamily="18" charset="0"/>
              </a:rPr>
              <a:t/>
            </a:r>
            <a:br>
              <a:rPr lang="ru-RU" altLang="ru-RU" sz="1100" b="1" smtClean="0">
                <a:solidFill>
                  <a:schemeClr val="tx2"/>
                </a:solidFill>
                <a:latin typeface="Cambria Math" pitchFamily="18" charset="0"/>
              </a:rPr>
            </a:br>
            <a:endParaRPr lang="ru-RU" sz="800" smtClean="0">
              <a:solidFill>
                <a:srgbClr val="898989"/>
              </a:solidFill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643050"/>
            <a:ext cx="15128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260350"/>
            <a:ext cx="7772400" cy="194451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subTitle" idx="1"/>
          </p:nvPr>
        </p:nvSpPr>
        <p:spPr>
          <a:xfrm>
            <a:off x="5214942" y="1142984"/>
            <a:ext cx="3749671" cy="5381641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ДОБРЫЙ ДЕНЬ, ДОРОГИЕ ГОСТИ!</a:t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ДОБРО ПОЖАЛОВАТЬ  </a:t>
            </a:r>
            <a:b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В НАШ МУЗЫКАЛЬНЫЙ ЗАЛ</a:t>
            </a:r>
            <a:r>
              <a:rPr lang="ru-RU" sz="1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1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Рябинушка</a:t>
            </a: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ru-RU" sz="18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eaLnBrk="1" hangingPunct="1"/>
            <a:endParaRPr lang="ru-RU" sz="18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Посмотри</a:t>
            </a: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! Покраснели осины, </a:t>
            </a:r>
            <a:endParaRPr lang="ru-RU" sz="18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 </a:t>
            </a: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шалях жёлтых берёзки стоят… </a:t>
            </a:r>
            <a:endParaRPr lang="ru-RU" sz="18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У </a:t>
            </a: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лесной примадонны рябины </a:t>
            </a:r>
            <a:endParaRPr lang="ru-RU" sz="18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Бусы </a:t>
            </a: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алым рубином горят</a:t>
            </a:r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eaLnBrk="1" hangingPunct="1"/>
            <a:endParaRPr lang="ru-RU" sz="1800" b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pPr eaLnBrk="1" hangingPunct="1"/>
            <a:r>
              <a:rPr lang="ru-RU" sz="1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Автор: Л. </a:t>
            </a:r>
            <a:r>
              <a:rPr lang="ru-RU" sz="1800" b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Чадова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16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5"/>
            <a:ext cx="4762699" cy="357190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6929486" cy="5070455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Заголовок 1"/>
          <p:cNvSpPr>
            <a:spLocks noGrp="1"/>
          </p:cNvSpPr>
          <p:nvPr>
            <p:ph type="ctrTitle"/>
          </p:nvPr>
        </p:nvSpPr>
        <p:spPr>
          <a:xfrm>
            <a:off x="1187450" y="188913"/>
            <a:ext cx="7772400" cy="86360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</a:rPr>
              <a:t/>
            </a:r>
            <a:br>
              <a:rPr lang="ru-RU" sz="2800" b="1" dirty="0" smtClean="0">
                <a:solidFill>
                  <a:srgbClr val="A50021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rgbClr val="A50021"/>
                </a:solidFill>
                <a:latin typeface="Cambria" pitchFamily="18" charset="0"/>
              </a:rPr>
              <a:t/>
            </a:r>
            <a:br>
              <a:rPr lang="ru-RU" sz="2800" b="1" dirty="0" smtClean="0">
                <a:solidFill>
                  <a:srgbClr val="A50021"/>
                </a:solidFill>
                <a:latin typeface="Cambria" pitchFamily="18" charset="0"/>
              </a:rPr>
            </a:br>
            <a:r>
              <a:rPr lang="ru-RU" sz="2800" i="1" dirty="0" smtClean="0">
                <a:latin typeface="Cambria" pitchFamily="18" charset="0"/>
              </a:rPr>
              <a:t/>
            </a:r>
            <a:br>
              <a:rPr lang="ru-RU" sz="2800" i="1" dirty="0" smtClean="0">
                <a:latin typeface="Cambria" pitchFamily="18" charset="0"/>
              </a:rPr>
            </a:br>
            <a:r>
              <a:rPr lang="ru-RU" sz="2400" i="1" dirty="0" smtClean="0">
                <a:latin typeface="Cambria" pitchFamily="18" charset="0"/>
              </a:rPr>
              <a:t/>
            </a:r>
            <a:br>
              <a:rPr lang="ru-RU" sz="2400" i="1" dirty="0" smtClean="0">
                <a:latin typeface="Cambria" pitchFamily="18" charset="0"/>
              </a:rPr>
            </a:br>
            <a:endParaRPr lang="ru-RU" sz="2400" b="1" i="1" dirty="0" smtClean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1989138"/>
            <a:ext cx="7913688" cy="4103687"/>
          </a:xfrm>
        </p:spPr>
        <p:txBody>
          <a:bodyPr/>
          <a:lstStyle/>
          <a:p>
            <a:pPr algn="r"/>
            <a:endParaRPr lang="ru-RU" sz="1800" b="1" i="1" dirty="0" smtClean="0">
              <a:solidFill>
                <a:srgbClr val="000099"/>
              </a:solidFill>
              <a:latin typeface="Cambria" pitchFamily="18" charset="0"/>
            </a:endParaRPr>
          </a:p>
          <a:p>
            <a:pPr algn="r"/>
            <a:endParaRPr lang="ru-RU" sz="1800" b="1" i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7643866" cy="578647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14356"/>
            <a:ext cx="7808625" cy="564195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713" y="333375"/>
            <a:ext cx="6694487" cy="1095361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altLang="ru-RU" sz="4000" b="1" dirty="0" smtClean="0">
                <a:solidFill>
                  <a:schemeClr val="accent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</a:t>
            </a:r>
            <a:r>
              <a:rPr lang="ru-RU" altLang="ru-RU" sz="40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</a:t>
            </a:r>
            <a:r>
              <a:rPr lang="ru-RU" altLang="ru-RU" sz="40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а</a:t>
            </a:r>
            <a:r>
              <a:rPr lang="ru-RU" altLang="ru-RU" sz="40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</a:t>
            </a:r>
            <a:r>
              <a:rPr lang="ru-RU" altLang="ru-RU" sz="40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</a:t>
            </a:r>
            <a:r>
              <a:rPr lang="ru-RU" altLang="ru-RU" sz="40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б</a:t>
            </a:r>
            <a:r>
              <a:rPr lang="ru-RU" altLang="ru-RU" sz="40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 </a:t>
            </a:r>
            <a:r>
              <a:rPr lang="ru-RU" altLang="ru-RU" sz="40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</a:t>
            </a:r>
            <a:r>
              <a:rPr lang="ru-RU" altLang="ru-RU" sz="4000" b="1" dirty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а </a:t>
            </a:r>
            <a:r>
              <a:rPr lang="ru-RU" altLang="ru-RU" sz="40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</a:t>
            </a:r>
            <a:r>
              <a:rPr lang="ru-RU" altLang="ru-RU" sz="40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</a:t>
            </a:r>
            <a:r>
              <a:rPr lang="ru-RU" altLang="ru-RU" sz="40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</a:t>
            </a:r>
            <a:r>
              <a:rPr lang="ru-RU" altLang="ru-RU" sz="40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м</a:t>
            </a:r>
            <a:r>
              <a:rPr lang="ru-RU" altLang="ru-RU" sz="40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а</a:t>
            </a:r>
            <a:r>
              <a:rPr lang="ru-RU" altLang="ru-RU" sz="40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</a:t>
            </a:r>
            <a:r>
              <a:rPr lang="ru-RU" altLang="ru-RU" sz="4000" b="1" dirty="0" smtClean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</a:t>
            </a:r>
            <a:r>
              <a:rPr lang="ru-RU" altLang="ru-RU" sz="4000" b="1" dirty="0" smtClean="0">
                <a:solidFill>
                  <a:srgbClr val="8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е</a:t>
            </a:r>
            <a:r>
              <a:rPr lang="ru-RU" altLang="ru-RU" sz="4000" b="1" dirty="0">
                <a:solidFill>
                  <a:srgbClr val="000066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!!!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400800" cy="2926678"/>
          </a:xfrm>
        </p:spPr>
        <p:txBody>
          <a:bodyPr>
            <a:noAutofit/>
          </a:bodyPr>
          <a:lstStyle/>
          <a:p>
            <a:endParaRPr lang="ru-RU" sz="4000" b="1" dirty="0" smtClean="0">
              <a:solidFill>
                <a:srgbClr val="002060"/>
              </a:solidFill>
              <a:latin typeface="Cambria Math" pitchFamily="18" charset="0"/>
            </a:endParaRPr>
          </a:p>
          <a:p>
            <a:endParaRPr lang="ru-RU" sz="4000" b="1" dirty="0" smtClean="0">
              <a:solidFill>
                <a:srgbClr val="002060"/>
              </a:solidFill>
              <a:latin typeface="Cambria Math" pitchFamily="18" charset="0"/>
            </a:endParaRPr>
          </a:p>
          <a:p>
            <a:endParaRPr lang="ru-RU" sz="4000" b="1" dirty="0" smtClean="0">
              <a:solidFill>
                <a:srgbClr val="002060"/>
              </a:solidFill>
              <a:latin typeface="Cambria Math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</a:rPr>
              <a:t>Т</a:t>
            </a:r>
            <a:r>
              <a:rPr lang="ru-RU" sz="4000" b="1" dirty="0" smtClean="0">
                <a:solidFill>
                  <a:srgbClr val="632523"/>
                </a:solidFill>
                <a:latin typeface="Cambria Math" pitchFamily="18" charset="0"/>
              </a:rPr>
              <a:t>в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</a:rPr>
              <a:t>о</a:t>
            </a:r>
            <a:r>
              <a:rPr lang="ru-RU" sz="4000" b="1" dirty="0" smtClean="0">
                <a:solidFill>
                  <a:srgbClr val="632523"/>
                </a:solidFill>
                <a:latin typeface="Cambria Math" pitchFamily="18" charset="0"/>
              </a:rPr>
              <a:t>р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</a:rPr>
              <a:t>ч</a:t>
            </a:r>
            <a:r>
              <a:rPr lang="ru-RU" sz="4000" b="1" dirty="0" smtClean="0">
                <a:solidFill>
                  <a:srgbClr val="632523"/>
                </a:solidFill>
                <a:latin typeface="Cambria Math" pitchFamily="18" charset="0"/>
              </a:rPr>
              <a:t>е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</a:rPr>
              <a:t>с</a:t>
            </a:r>
            <a:r>
              <a:rPr lang="ru-RU" sz="4000" b="1" dirty="0" smtClean="0">
                <a:solidFill>
                  <a:srgbClr val="632523"/>
                </a:solidFill>
                <a:latin typeface="Cambria Math" pitchFamily="18" charset="0"/>
              </a:rPr>
              <a:t>к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</a:rPr>
              <a:t>и</a:t>
            </a:r>
            <a:r>
              <a:rPr lang="ru-RU" sz="4000" b="1" dirty="0" smtClean="0">
                <a:solidFill>
                  <a:srgbClr val="632523"/>
                </a:solidFill>
                <a:latin typeface="Cambria Math" pitchFamily="18" charset="0"/>
              </a:rPr>
              <a:t>х</a:t>
            </a:r>
            <a:r>
              <a:rPr lang="ru-RU" sz="4000" b="1" dirty="0" smtClean="0">
                <a:solidFill>
                  <a:srgbClr val="C00000"/>
                </a:solidFill>
                <a:latin typeface="Cambria Math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</a:rPr>
              <a:t>у</a:t>
            </a:r>
            <a:r>
              <a:rPr lang="ru-RU" sz="4000" b="1" dirty="0" smtClean="0">
                <a:solidFill>
                  <a:srgbClr val="632523"/>
                </a:solidFill>
                <a:latin typeface="Cambria Math" pitchFamily="18" charset="0"/>
              </a:rPr>
              <a:t>с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</a:rPr>
              <a:t>п</a:t>
            </a:r>
            <a:r>
              <a:rPr lang="ru-RU" sz="4000" b="1" dirty="0" smtClean="0">
                <a:solidFill>
                  <a:srgbClr val="632523"/>
                </a:solidFill>
                <a:latin typeface="Cambria Math" pitchFamily="18" charset="0"/>
              </a:rPr>
              <a:t>е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</a:rPr>
              <a:t>х</a:t>
            </a:r>
            <a:r>
              <a:rPr lang="ru-RU" sz="4000" b="1" dirty="0" smtClean="0">
                <a:solidFill>
                  <a:srgbClr val="632523"/>
                </a:solidFill>
                <a:latin typeface="Cambria Math" pitchFamily="18" charset="0"/>
              </a:rPr>
              <a:t>о</a:t>
            </a:r>
            <a:r>
              <a:rPr lang="ru-RU" sz="4000" b="1" dirty="0" smtClean="0">
                <a:solidFill>
                  <a:srgbClr val="002060"/>
                </a:solidFill>
                <a:latin typeface="Cambria Math" pitchFamily="18" charset="0"/>
              </a:rPr>
              <a:t>в</a:t>
            </a:r>
            <a:r>
              <a:rPr lang="ru-RU" sz="4000" b="1" dirty="0" smtClean="0">
                <a:solidFill>
                  <a:srgbClr val="632523"/>
                </a:solidFill>
                <a:latin typeface="Cambria Math" pitchFamily="18" charset="0"/>
              </a:rPr>
              <a:t>!!!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214422"/>
            <a:ext cx="3498827" cy="4665265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2824</TotalTime>
  <Words>18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1_Тема Office</vt:lpstr>
      <vt:lpstr>    Муниципальный смотр-конкурс  на лучшее оформление музыкального зала в ДОУ   «Осень в зале побывала,  чудо - краски разбросала»                                                                                            Музыкальный руководитель                                                                                                               Клюшина Ирина Николаевна  г. Орск, 2022 </vt:lpstr>
      <vt:lpstr>      </vt:lpstr>
      <vt:lpstr>Слайд 3</vt:lpstr>
      <vt:lpstr>    </vt:lpstr>
      <vt:lpstr>Слайд 5</vt:lpstr>
      <vt:lpstr>Спасибо за внимание!!!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Сайвер</dc:creator>
  <cp:lastModifiedBy>User</cp:lastModifiedBy>
  <cp:revision>181</cp:revision>
  <cp:lastPrinted>2015-08-24T03:51:53Z</cp:lastPrinted>
  <dcterms:created xsi:type="dcterms:W3CDTF">2013-11-12T10:19:12Z</dcterms:created>
  <dcterms:modified xsi:type="dcterms:W3CDTF">2022-10-26T05:44:30Z</dcterms:modified>
</cp:coreProperties>
</file>