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2" r:id="rId5"/>
    <p:sldId id="260" r:id="rId6"/>
    <p:sldId id="271" r:id="rId7"/>
    <p:sldId id="267" r:id="rId8"/>
    <p:sldId id="266" r:id="rId9"/>
    <p:sldId id="268" r:id="rId10"/>
    <p:sldId id="261" r:id="rId11"/>
    <p:sldId id="263" r:id="rId12"/>
    <p:sldId id="264" r:id="rId13"/>
    <p:sldId id="265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0A4FB2C-08F1-4202-996C-DB336E856B09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1744FF-E21D-4B5B-8BCB-FCDBCB2C1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arvara51.netboard.me/tlcs36pj225p6nf/" TargetMode="Externa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9;&#1072;&#1081;&#1090;&#1086;&#1073;&#1088;&#1072;&#1079;&#1086;&#1074;&#1072;&#1085;&#1080;&#1103;.&#1088;&#1092;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5301208"/>
            <a:ext cx="4033435" cy="62204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старший воспитатель Слепухина В.В.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4680520" cy="27363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методической поддержки родителям детей, не посещающих дошкольное учреждение, по вопросам подготовки ребенка к условиям ДОУ»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40"/>
            <a:ext cx="2929672" cy="29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0852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t="5211" b="5426"/>
          <a:stretch/>
        </p:blipFill>
        <p:spPr bwMode="auto">
          <a:xfrm>
            <a:off x="395536" y="116632"/>
            <a:ext cx="81298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5341" r="-27684" b="4826"/>
          <a:stretch/>
        </p:blipFill>
        <p:spPr bwMode="auto">
          <a:xfrm>
            <a:off x="1619672" y="153501"/>
            <a:ext cx="8041547" cy="42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2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78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3671" r="1946" b="11461"/>
          <a:stretch/>
        </p:blipFill>
        <p:spPr bwMode="auto">
          <a:xfrm>
            <a:off x="29375" y="0"/>
            <a:ext cx="911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3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онлайн-клуба  «В детский садик – без слезинки» 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психолого-­педагогических знаний среди родителей, оказание помощи в понимании воз­растных особенностей своего ребенка, его природной индивидуальности, реше­ние проблем адаптационного периода детей раннего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Познакомить родителей с организацией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­-образовательного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в ДОУ.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Вызвать у родителей интерес к личностному развитию ребенка ранне­го возраста.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Подготовить ребенка к посещению детского сада.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Установить психологический контакт ребенка с сотрудниками ДОУ.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3813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https://varvara51.netboard.me/tlcs36pj225p6nf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4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84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-Успешная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и социализация детей к условиям детского сада;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-Родители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знания, умения и навыки в различных видах деятельности с детьми, учатся продуктивному построению совместных игр с учетом индивидуальных особенностей ребенка, области его актуального и ближайшего развития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-Установление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 между матерью и ребёнком 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-Всестороннее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ребёнка (сенсорное, музыкальное, эмоционально-личностное, физическое, речевое, развитие самопознания, развитие общей моторной активности малышей;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малышей есть возможность бесплатно заниматься с детьми</a:t>
            </a:r>
          </a:p>
        </p:txBody>
      </p:sp>
    </p:spTree>
    <p:extLst>
      <p:ext uri="{BB962C8B-B14F-4D97-AF65-F5344CB8AC3E}">
        <p14:creationId xmlns:p14="http://schemas.microsoft.com/office/powerpoint/2010/main" val="3167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908720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varva\Dropbox\Мой ПК (DESKTOP-TAVG3OG)\Desktop\1646924_1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"/>
          <a:stretch/>
        </p:blipFill>
        <p:spPr bwMode="auto">
          <a:xfrm>
            <a:off x="11067" y="0"/>
            <a:ext cx="9132933" cy="66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1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3548" y="692696"/>
            <a:ext cx="8136904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Цели Консультационного центра: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Обеспечить преемственность семейного и общественного воспитания и образования;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Оказание квалификационной педагогической помощи родителям (законным представителям) и детям дошкольного возраста, воспитывающимися на дому;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Поддержка всестороннего развития личности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4400" y="692696"/>
            <a:ext cx="84151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Задачи Консультационного центра: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Оказание консультативной помощи родителям (законным представителям) по различным вопросам воспитания, обучения и развития ребенка дошкольного возраста;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Оказание всесторонней помощи детям, не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посещающих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дошкольное образовательное учреждение, в целях обеспечения разных стартовых возможностей при поступлении в школу;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Оказание содействия в социализации детей дошкольного возраста, не посещающих дошкольное учреждение;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Tahoma" pitchFamily="34" charset="0"/>
              </a:rPr>
              <a:t>·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 детей  дошкольного возраста, не посещающих дошкольные образовательные учреждения.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4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60648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деятельности консультативного пункта являются: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организационные, тематические, консультативные.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в зависимости от темы, задач и интересов участников: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групповые педагогические консультации;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-мастер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классы;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-семинары-практикумы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-экскурсии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саду, группе;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-консультации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специалистами: логопедические, психологические, педагогические, медицинские;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-видео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просмотры и слайд – шоу по организации жизни детей в ДОУ;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-специально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занятия специалистами и педагогами для детей совместно с родителями.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91440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516" y="116632"/>
            <a:ext cx="8712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Для оказания помощи семьям специалисты консультационного центра могут проводить работу с детьми с целью получения дополнительного информации в форме беседы, проведения диагностических исследований, организации наблюдения за детьми   и др.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Консультирование родителей (законных представителей) может проводиться одним или несколькими специалистами одновременно.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Отношения родителей (законных представителей) воспитанников и специалистов консультационного центра ДОУ строятся на основе сотрудничества и уважения к личности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0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 родителей у музыкального работника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Синельниковой Галины Викторовны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HP\Desktop\КЦ\видео,фото кц\2022-12-18_14-15-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8597"/>
            <a:ext cx="7000892" cy="3549403"/>
          </a:xfrm>
          <a:prstGeom prst="rect">
            <a:avLst/>
          </a:prstGeom>
          <a:noFill/>
        </p:spPr>
      </p:pic>
      <p:pic>
        <p:nvPicPr>
          <p:cNvPr id="1027" name="Picture 3" descr="C:\Users\HP\Desktop\КЦ\видео,фото кц\2022-12-18_14-05-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2657" y="928670"/>
            <a:ext cx="5588449" cy="3286148"/>
          </a:xfrm>
          <a:prstGeom prst="rect">
            <a:avLst/>
          </a:prstGeom>
          <a:noFill/>
        </p:spPr>
      </p:pic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80" y="6097340"/>
            <a:ext cx="3577520" cy="76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0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49604"/>
            <a:ext cx="4585477" cy="97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b="13616"/>
          <a:stretch/>
        </p:blipFill>
        <p:spPr>
          <a:xfrm>
            <a:off x="4050463" y="968534"/>
            <a:ext cx="4739873" cy="256344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6"/>
          <a:srcRect l="25141" r="6177" b="6274"/>
          <a:stretch/>
        </p:blipFill>
        <p:spPr>
          <a:xfrm>
            <a:off x="0" y="3284985"/>
            <a:ext cx="5148064" cy="3573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 родителей у учителя-логопеда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Зайцевой Екатерины Петровны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92" y="4941168"/>
            <a:ext cx="4217408" cy="8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/>
          <a:stretch/>
        </p:blipFill>
        <p:spPr>
          <a:xfrm>
            <a:off x="4580" y="3284984"/>
            <a:ext cx="4922012" cy="3003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" r="14592"/>
          <a:stretch/>
        </p:blipFill>
        <p:spPr>
          <a:xfrm>
            <a:off x="4142509" y="1439207"/>
            <a:ext cx="5001491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014" y="32507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родителей у инструктора по физической культуре Осиповой Екатерины Алексеевны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rva\Dropbox\Мой ПК (DESKTOP-TAVG3OG)\Desktop\Консультационный-центр-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78" y="4725144"/>
            <a:ext cx="440266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Хочу такой сай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6413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20004" b="15914"/>
          <a:stretch/>
        </p:blipFill>
        <p:spPr bwMode="auto">
          <a:xfrm>
            <a:off x="27175" y="3541850"/>
            <a:ext cx="4328802" cy="330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6"/>
          <a:srcRect b="31332"/>
          <a:stretch/>
        </p:blipFill>
        <p:spPr>
          <a:xfrm>
            <a:off x="3972388" y="1700808"/>
            <a:ext cx="5184576" cy="2633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родителей у учителя-логопеда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Макаровой Елены Олеговны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784</TotalTime>
  <Words>218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Подготовила: старший воспитатель Слепухина В.В.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Подготовила: старший воспитатель Слепухина В.В.</dc:title>
  <dc:creator>Varvara Slepuhina</dc:creator>
  <cp:lastModifiedBy>Varvara Slepuhina</cp:lastModifiedBy>
  <cp:revision>40</cp:revision>
  <dcterms:created xsi:type="dcterms:W3CDTF">2022-12-15T04:47:48Z</dcterms:created>
  <dcterms:modified xsi:type="dcterms:W3CDTF">2022-12-20T05:59:11Z</dcterms:modified>
</cp:coreProperties>
</file>