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66" r:id="rId4"/>
    <p:sldId id="26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3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99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presProps" Target="presProps.xml" /><Relationship Id="rId5" Type="http://schemas.openxmlformats.org/officeDocument/2006/relationships/slide" Target="slides/slide4.xml" /><Relationship Id="rId4" Type="http://schemas.openxmlformats.org/officeDocument/2006/relationships/slide" Target="slides/slide3.xml" /><Relationship Id="rId9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7024-02AC-4277-BD1F-79DA792A4E72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2D21-6C2C-4B4A-8561-0EB158384DE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7024-02AC-4277-BD1F-79DA792A4E72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2D21-6C2C-4B4A-8561-0EB158384D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7024-02AC-4277-BD1F-79DA792A4E72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2D21-6C2C-4B4A-8561-0EB158384D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7024-02AC-4277-BD1F-79DA792A4E72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2D21-6C2C-4B4A-8561-0EB158384DE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7024-02AC-4277-BD1F-79DA792A4E72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2D21-6C2C-4B4A-8561-0EB158384D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7024-02AC-4277-BD1F-79DA792A4E72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2D21-6C2C-4B4A-8561-0EB158384DE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7024-02AC-4277-BD1F-79DA792A4E72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2D21-6C2C-4B4A-8561-0EB158384DE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7024-02AC-4277-BD1F-79DA792A4E72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2D21-6C2C-4B4A-8561-0EB158384D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7024-02AC-4277-BD1F-79DA792A4E72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2D21-6C2C-4B4A-8561-0EB158384D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7024-02AC-4277-BD1F-79DA792A4E72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2D21-6C2C-4B4A-8561-0EB158384D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7024-02AC-4277-BD1F-79DA792A4E72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2D21-6C2C-4B4A-8561-0EB158384DE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077024-02AC-4277-BD1F-79DA792A4E72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3162D21-6C2C-4B4A-8561-0EB158384DE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F16612-FD08-47DF-97C3-39F1E697C03B}"/>
              </a:ext>
            </a:extLst>
          </p:cNvPr>
          <p:cNvSpPr txBox="1"/>
          <p:nvPr/>
        </p:nvSpPr>
        <p:spPr>
          <a:xfrm>
            <a:off x="3490627" y="4027397"/>
            <a:ext cx="4840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МДОАУ 116»Ералашка». Группа «Пчелки». Воспитатель: Кудрявцева Елена Александровна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5F64B6C-35AD-7328-874F-04F59C4B7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049" y="-36603"/>
            <a:ext cx="5415902" cy="4064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781EBBA-7810-D540-CF23-8282B95BE910}"/>
              </a:ext>
            </a:extLst>
          </p:cNvPr>
          <p:cNvSpPr txBox="1"/>
          <p:nvPr/>
        </p:nvSpPr>
        <p:spPr>
          <a:xfrm flipH="1">
            <a:off x="1952230" y="5676765"/>
            <a:ext cx="3769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/>
              <a:t>ДИДАКТИЧЕСКОЕ ПОСОБИЕ</a:t>
            </a:r>
          </a:p>
        </p:txBody>
      </p:sp>
    </p:spTree>
    <p:extLst>
      <p:ext uri="{BB962C8B-B14F-4D97-AF65-F5344CB8AC3E}">
        <p14:creationId xmlns:p14="http://schemas.microsoft.com/office/powerpoint/2010/main" val="21550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03710F-6411-CEE2-1046-3C86E72FD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29" y="467817"/>
            <a:ext cx="3091889" cy="610945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D6D1FC-0315-6AFE-F04E-BD08C166A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224" y="2474027"/>
            <a:ext cx="1865376" cy="15209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A76BCD-F91D-93EB-A75D-9E078F542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414" y="683731"/>
            <a:ext cx="3205229" cy="567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41009F-C6C7-30C1-8472-786AA8116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792" y="395845"/>
            <a:ext cx="2600148" cy="312017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0D2046-E1F2-978C-382E-7C5A92E0D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7" y="395845"/>
            <a:ext cx="3230665" cy="6223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79143A-3BEA-E568-226C-90B461F194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385" y="2555819"/>
            <a:ext cx="4780718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0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9EA1A51-76F4-9BE3-89B5-AA69C7FFC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22" y="3563630"/>
            <a:ext cx="4201346" cy="31683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53BA8E-2EDC-DFFD-8465-848AE4E30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078" y="224943"/>
            <a:ext cx="6096000" cy="358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217</TotalTime>
  <Words>285</Words>
  <Application>Microsoft Office PowerPoint</Application>
  <PresentationFormat>Экран (4:3)</PresentationFormat>
  <Paragraphs>60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Romeo1994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Гостевой пользователь</cp:lastModifiedBy>
  <cp:revision>29</cp:revision>
  <dcterms:created xsi:type="dcterms:W3CDTF">2015-02-02T09:42:48Z</dcterms:created>
  <dcterms:modified xsi:type="dcterms:W3CDTF">2025-01-29T15:49:58Z</dcterms:modified>
</cp:coreProperties>
</file>