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DFBC-8F4C-4974-88E0-98715A70863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1BB7-1146-4F22-BFB0-D960B9645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0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1BB7-1146-4F22-BFB0-D960B9645F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7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7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8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3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1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7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0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5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A9B3-7D0C-4FFF-9692-071335FA8E4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319-8454-494B-B939-98CFDADC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1660981920_67-kartinkin-net-p-rozovie-oboi-s-serdechkami-krasivo-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98"/>
            <a:ext cx="9144000" cy="69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1399"/>
            <a:ext cx="7920880" cy="15121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педагогом – это искусство, врожденный талант.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7520880" cy="2760712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Болдина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Викторовна</a:t>
            </a:r>
          </a:p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</a:p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Василёк».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Таня\Desktop\П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4092"/>
          <a:stretch/>
        </p:blipFill>
        <p:spPr bwMode="auto">
          <a:xfrm>
            <a:off x="261086" y="1134983"/>
            <a:ext cx="3278467" cy="3842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1" y="844462"/>
            <a:ext cx="3058241" cy="1929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 descr="C:\Users\Таня\Desktop\СЕМЬЯ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4610" r="52450" b="77090"/>
          <a:stretch/>
        </p:blipFill>
        <p:spPr bwMode="auto">
          <a:xfrm>
            <a:off x="4096101" y="4509120"/>
            <a:ext cx="1709420" cy="1508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1639" y="4365104"/>
            <a:ext cx="28655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Леонгардт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Кондратьевич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культуре, тренер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Мой отец являлся для меня примером и наставником.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ему я стала воспитателем.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0811" y="2815623"/>
            <a:ext cx="3203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надо родится, </a:t>
            </a:r>
          </a:p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детей непременно любить.</a:t>
            </a:r>
          </a:p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заботой уметь окружить!</a:t>
            </a:r>
          </a:p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надо гордится!</a:t>
            </a:r>
          </a:p>
        </p:txBody>
      </p:sp>
      <p:pic>
        <p:nvPicPr>
          <p:cNvPr id="10" name="Рисунок 9" descr="C:\Users\124\Downloads\tehnicheskay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97469"/>
            <a:ext cx="2088232" cy="163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68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</Words>
  <Application>Microsoft Office PowerPoint</Application>
  <PresentationFormat>Экран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Быть педагогом – это искусство, врожденный талант.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педагогом – это искусство, врожденный талант.</dc:title>
  <dc:creator>Таня</dc:creator>
  <cp:lastModifiedBy>124</cp:lastModifiedBy>
  <cp:revision>7</cp:revision>
  <dcterms:created xsi:type="dcterms:W3CDTF">2023-02-14T14:24:26Z</dcterms:created>
  <dcterms:modified xsi:type="dcterms:W3CDTF">2023-02-15T08:27:27Z</dcterms:modified>
</cp:coreProperties>
</file>