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1210-1C3B-44D9-BCEB-5CEB73820CA3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B3E1-CED6-4AE5-A798-F0C91F673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64294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МДОАУ «</a:t>
            </a:r>
            <a:r>
              <a:rPr lang="ru-RU" sz="1800" dirty="0">
                <a:solidFill>
                  <a:srgbClr val="002060"/>
                </a:solidFill>
              </a:rPr>
              <a:t>Д</a:t>
            </a:r>
            <a:r>
              <a:rPr lang="ru-RU" sz="1800" dirty="0" smtClean="0">
                <a:solidFill>
                  <a:srgbClr val="002060"/>
                </a:solidFill>
              </a:rPr>
              <a:t>етский сад №40 «Голубок»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6430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математических способностей у детей дошкольного возраста через игровую деятельность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воспитатель 1КК</a:t>
            </a:r>
          </a:p>
          <a:p>
            <a:pPr algn="r"/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Севрюкова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У. А.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601995"/>
            <a:ext cx="47863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Пространственные представления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постоянно расширяются и закрепляются в процессе всех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 деятельности. Дети овладевают пространственными представлениями: слева, справа, вверху, внизу, спереди, далеко, близко.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учу ориентироваться в специально созданных пространственных ситуациях и определять свое место по заданному условию. Задания: «Встань так, чтобы справа от тебя был шкаф, а сзади – стул.»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помощи дидактических игр и упражнений дети овладевают умением определять словом положение того или иного предмета по отношению к другому: « Справа от куклы стоит заяц, слева от куклы – пирамидка.»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ФОТКИ\IMG-aec59ab730aefed8d63531d8228a473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520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571480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82341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Мои документы\Downloads\700-nw.jpg"/>
          <p:cNvPicPr/>
          <p:nvPr/>
        </p:nvPicPr>
        <p:blipFill>
          <a:blip r:embed="rId3" cstate="print"/>
          <a:srcRect l="2209" t="7168" r="3050" b="8565"/>
          <a:stretch>
            <a:fillRect/>
          </a:stretch>
        </p:blipFill>
        <p:spPr bwMode="auto">
          <a:xfrm>
            <a:off x="5715008" y="107154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найди предмет указанной форм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7154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ownloads\1f6799029547437aceb84c83a658f51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КИ\IMG-f1a649395020f17d3ef7101a90b897d6-V.jpg"/>
          <p:cNvPicPr/>
          <p:nvPr/>
        </p:nvPicPr>
        <p:blipFill>
          <a:blip r:embed="rId6" cstate="print"/>
          <a:srcRect t="23118" b="19727"/>
          <a:stretch>
            <a:fillRect/>
          </a:stretch>
        </p:blipFill>
        <p:spPr bwMode="auto">
          <a:xfrm>
            <a:off x="3286116" y="3500438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КИ\IMG-325b3f132a5d403f6b25dc660e680105-V.jpg"/>
          <p:cNvPicPr/>
          <p:nvPr/>
        </p:nvPicPr>
        <p:blipFill>
          <a:blip r:embed="rId7" cstate="print"/>
          <a:srcRect t="13441" b="9642"/>
          <a:stretch>
            <a:fillRect/>
          </a:stretch>
        </p:blipFill>
        <p:spPr bwMode="auto">
          <a:xfrm>
            <a:off x="5929322" y="3500438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3500438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Выкладывают геометрические фигуры из счетных палочек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75009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у детей начинают формироваться элементы логического мышления, т.е. формируются умение рассуждать,  делать свои умозаключения. Существует множество дидактических игр, которые влияют на развитие творческих способностей у детей. Это такие игры как «Найди нестандартную фигуру, чем отличается?» «Мельница» они направлены на тренировку мышления при выполнении действий.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00050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значение при развитии мышления, воображения, восприятия и других психологических процессов имеют математические загадки.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64291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85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2034" y="339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28992" y="2500307"/>
            <a:ext cx="2592288" cy="1428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Логическое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72D1CE-5FF2-40EE-B956-3D27D698D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357694"/>
            <a:ext cx="1884480" cy="1885066"/>
          </a:xfrm>
          <a:prstGeom prst="rect">
            <a:avLst/>
          </a:prstGeom>
        </p:spPr>
      </p:pic>
      <p:pic>
        <p:nvPicPr>
          <p:cNvPr id="12" name="Picture 2" descr="C:\Users\Admin\Desktop\фото для презентации\2018-03-27 17-37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1986968" cy="1885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3" name="Прямая со стрелкой 12"/>
          <p:cNvCxnSpPr/>
          <p:nvPr/>
        </p:nvCxnSpPr>
        <p:spPr>
          <a:xfrm flipH="1">
            <a:off x="3071802" y="3929066"/>
            <a:ext cx="1119803" cy="104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3504" y="3929066"/>
            <a:ext cx="1080121" cy="104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857488" y="1571612"/>
            <a:ext cx="1119803" cy="103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357818" y="1500174"/>
            <a:ext cx="1141291" cy="1033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10800000" flipH="1" flipV="1">
            <a:off x="571469" y="3729576"/>
            <a:ext cx="2153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 и змейки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166598" y="3643314"/>
            <a:ext cx="24059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785794"/>
            <a:ext cx="1945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яйцо»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214422"/>
            <a:ext cx="17993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Admin\Мои документы\Downloads\img35.jpg"/>
          <p:cNvPicPr/>
          <p:nvPr/>
        </p:nvPicPr>
        <p:blipFill>
          <a:blip r:embed="rId6" cstate="print"/>
          <a:srcRect l="16590" t="8395" r="18259"/>
          <a:stretch>
            <a:fillRect/>
          </a:stretch>
        </p:blipFill>
        <p:spPr bwMode="auto">
          <a:xfrm>
            <a:off x="6500826" y="1285860"/>
            <a:ext cx="170476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 rot="10800000" flipV="1">
            <a:off x="5000628" y="857232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Головоломка «Пифагор»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606686922_18-p-fon-dlya-prezentatsii-po-matematik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just"/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игр повышает эффективность педагогического процесса, кроме того, они способствуют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памяти, мышления у детей, оказывая огромное влияние на умственное развитие ребенка.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Обучая детей в процессе игры, стремлюсь к тому, чтобы радость от игр перешла в радость учения.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Учение должно быть радостным!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606686922_18-p-fon-dlya-prezentatsii-po-matematik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21442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Мои документы\Downloads\klipart-s-jivotnimi-na-skaf-28 (1).jpg"/>
          <p:cNvPicPr/>
          <p:nvPr/>
        </p:nvPicPr>
        <p:blipFill>
          <a:blip r:embed="rId3" cstate="print"/>
          <a:srcRect l="4717" t="2338" r="8599" b="3597"/>
          <a:stretch>
            <a:fillRect/>
          </a:stretch>
        </p:blipFill>
        <p:spPr bwMode="auto">
          <a:xfrm>
            <a:off x="5072066" y="2857496"/>
            <a:ext cx="3108364" cy="334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06686922_18-p-fon-dlya-prezentatsii-po-matematike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643866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 Обеспечение целостности образовательного процесса через организацию занятий в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форме и формирование математических знаний у дошкольников через игровую деятельность.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представления детей о свойствах и отношениях объектов через занимательные математические игры;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проявлению исследовательской активности детей в самостоятельных играх, стремлению к развитию игры и поиску результата оригинальными действиями;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формирования интереса к математике у детей;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создать благоприятные условия для развития математических способностей через игровую деятельность.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6686922_18-p-fon-dlya-prezentatsii-po-matematike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( В. А. Сухомлинский)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0f4f08cee0f69684604e211fded6ecd8-800x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76676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928670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– это  один из основных методов воспитательно-образовательной работы, так как в дидактических играх ребёнок наблюдает, сравнивает, сопоставляет, классифицирует предметы по тем или иным признакам, производит доступные ему анализ и синтез, делает обобщения. При  этом у детей развиваются произвольные память и внимание.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4faa587567ba2eff56c944a5f4a78346-800x.jpg"/>
          <p:cNvPicPr>
            <a:picLocks noChangeAspect="1" noChangeArrowheads="1"/>
          </p:cNvPicPr>
          <p:nvPr/>
        </p:nvPicPr>
        <p:blipFill>
          <a:blip r:embed="rId3" cstate="print"/>
          <a:srcRect l="3509" t="2500" r="1754" b="3750"/>
          <a:stretch>
            <a:fillRect/>
          </a:stretch>
        </p:blipFill>
        <p:spPr bwMode="auto">
          <a:xfrm>
            <a:off x="714348" y="714356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642918"/>
            <a:ext cx="59293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с цифрами и числами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05342"/>
            <a:ext cx="78581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первой группе игр относятся обучение детей счету в прямом и обратном порядке.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в такие дидактические игры как « Какой цифры не стало?» , «Сколько?» ,          « Путаница» , « Исправь ошибку», «Назови соседей», дети учатся свободно оперировать числами и сопровождать словами свои действия.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Игра «Считай, не ошибись!» помогает усвоению порядка чисел.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Дидактические игры, такие как « Задумай число», « Кто первый назовет которой игрушки не стало?» и др. используются с целью развития у детей внимания, памяти,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50720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цифрами и числами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дети учатся свободно оперировать числами и сопровождать словами свои действия.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ФОТКИ\20230118_104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1857356" y="3033337"/>
            <a:ext cx="3500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Admin\Рабочий стол\ФОТКИ\IMG-cfd6773c38d2e5e995d3f751ed61b5ff-V.jpg"/>
          <p:cNvPicPr/>
          <p:nvPr/>
        </p:nvPicPr>
        <p:blipFill>
          <a:blip r:embed="rId4" cstate="print"/>
          <a:srcRect t="19655" b="18966"/>
          <a:stretch>
            <a:fillRect/>
          </a:stretch>
        </p:blipFill>
        <p:spPr bwMode="auto">
          <a:xfrm rot="10800000">
            <a:off x="642910" y="3857628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ownloads\63d9ebf8eea00a87a6c8f6a428ho--kukly-igrushki-igra-s-prischepkami-uchimsya (1).jpg"/>
          <p:cNvPicPr/>
          <p:nvPr/>
        </p:nvPicPr>
        <p:blipFill>
          <a:blip r:embed="rId5" cstate="print"/>
          <a:srcRect r="3320"/>
          <a:stretch>
            <a:fillRect/>
          </a:stretch>
        </p:blipFill>
        <p:spPr bwMode="auto">
          <a:xfrm>
            <a:off x="3286116" y="3857628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ownloads\sch_001_1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857628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6686922_18-p-fon-dlya-prezentatsii-po-matematik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642919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– путешествие во времени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группа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игр - путешествие во времени служат для знакомства детей с днями недели. Объяснить, что каждый день недели имеет свое название. Для того чтобы дети лучше запомнили, они обозначаются кружочками разного цвета. Какой день недели по счету: понедельник – первый день после окончания недели, вторник – второй день и т.д. Игры « Живая неделя», Назови скорее», «Дни недели», « Назови пропущенное слово».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4414" y="5214950"/>
            <a:ext cx="700086" cy="7143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488" y="5214950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00232" y="5214950"/>
            <a:ext cx="714380" cy="7143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3306" y="5214950"/>
            <a:ext cx="714380" cy="7143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5214950"/>
            <a:ext cx="71438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500562" y="5214950"/>
            <a:ext cx="714380" cy="71438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286512" y="5214950"/>
            <a:ext cx="714380" cy="714380"/>
          </a:xfrm>
          <a:prstGeom prst="flowChartConnector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C:\Documents and Settings\Admin\Рабочий стол\ФОТКИ\IMG-c3a5d1a44b8088a3d7f3239a3e5074d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535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МДОАУ «Детский сад №40 «Голубок»</vt:lpstr>
      <vt:lpstr>      ЦЕЛЬ : Обеспечение целостности образовательного процесса через организацию занятий в игровой форме и формирование математических знаний у дошкольников через игровую деятельность.   ЗАДАЧИ:   - формировать представления детей о свойствах и отношениях объектов через занимательные математические игры;  - способствовать проявлению исследовательской активности детей в самостоятельных играх, стремлению к развитию игры и поиску результата оригинальными действиями;  - создать условия для формирования интереса к математике у детей;  - создать благоприятные условия для развития математических способностей через игровую деятельность.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№40 «Голубок»</dc:title>
  <dc:creator>Admin</dc:creator>
  <cp:lastModifiedBy>Admin</cp:lastModifiedBy>
  <cp:revision>36</cp:revision>
  <dcterms:created xsi:type="dcterms:W3CDTF">2023-01-17T06:59:14Z</dcterms:created>
  <dcterms:modified xsi:type="dcterms:W3CDTF">2023-01-22T16:39:20Z</dcterms:modified>
</cp:coreProperties>
</file>