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56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634036" y="3876675"/>
            <a:ext cx="4509964" cy="2981325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Рыжкова СЮН\картинки для презентации\космос1.png"/>
          <p:cNvPicPr>
            <a:picLocks noChangeAspect="1" noChangeArrowheads="1"/>
          </p:cNvPicPr>
          <p:nvPr userDrawn="1"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251520" y="0"/>
            <a:ext cx="6657975" cy="6848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3429000" y="0"/>
            <a:ext cx="5715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971600" y="737320"/>
            <a:ext cx="7272808" cy="61206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827584" y="404664"/>
            <a:ext cx="7272808" cy="61206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241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 userDrawn="1"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539552" y="3645024"/>
            <a:ext cx="4509964" cy="2981325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4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6147048" y="0"/>
            <a:ext cx="2996952" cy="2996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179512" y="3150096"/>
            <a:ext cx="3707904" cy="3707904"/>
          </a:xfrm>
          <a:prstGeom prst="rect">
            <a:avLst/>
          </a:prstGeom>
          <a:noFill/>
        </p:spPr>
      </p:pic>
      <p:pic>
        <p:nvPicPr>
          <p:cNvPr id="8193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827584" y="404664"/>
            <a:ext cx="7272808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alpha val="48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s05.infourok.ru/uploads/ex/1204/0010c75b-38f74da3/hello_html_2d16a8d8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2.depositphotos.com/1740194/5711/v/950/depositphotos_57111915-stock-illustration-solar-system-planets.jpg" TargetMode="External"/><Relationship Id="rId4" Type="http://schemas.openxmlformats.org/officeDocument/2006/relationships/hyperlink" Target="https://yt3.ggpht.com/a/AATXAJz92eA_R3qXDpmGf4ynqLEC69HJVUWuuLayUitE=s900-c-k-c0xffffffff-no-rj-m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27363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Дидактическая </a:t>
            </a: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игра по ФЭМП</a:t>
            </a:r>
            <a:br>
              <a:rPr lang="ru-RU" sz="32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для детей 6 – 7 лет</a:t>
            </a: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ru-RU" sz="36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«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Космическое путешествие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»</a:t>
            </a:r>
            <a:b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ru-RU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ru-RU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Подготовила: Кузнецова Вера Александровна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7965" y="0"/>
            <a:ext cx="3706035" cy="244988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99924"/>
            <a:ext cx="2548586" cy="339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584" y="260648"/>
            <a:ext cx="7776864" cy="129614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129614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закрепить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навыки сложения в пределах 20</a:t>
            </a:r>
            <a:br>
              <a:rPr lang="ru-RU" sz="32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1916832"/>
            <a:ext cx="8136904" cy="424847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отрабатывать </a:t>
            </a:r>
            <a:r>
              <a:rPr lang="ru-RU" sz="2800" dirty="0">
                <a:solidFill>
                  <a:srgbClr val="002060"/>
                </a:solidFill>
              </a:rPr>
              <a:t>навыки сложения в пределах 20;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закрепить знания чисел второго десятка;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развивать внимание, память, логическое мышление;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воспитывать у детей отношения делового сотрудничества, сознательную дисциплинированность, интерес к математике.</a:t>
            </a:r>
          </a:p>
        </p:txBody>
      </p:sp>
      <p:pic>
        <p:nvPicPr>
          <p:cNvPr id="5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100811"/>
            <a:ext cx="2658167" cy="175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1772816"/>
            <a:ext cx="8136904" cy="424847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Правила игры: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100811"/>
            <a:ext cx="2658167" cy="1757189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064896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В игре участвует один или несколько детей.</a:t>
            </a:r>
          </a:p>
          <a:p>
            <a:pPr marL="0" indent="0">
              <a:buNone/>
            </a:pPr>
            <a:r>
              <a:rPr lang="ru-RU" sz="2400" b="1" u="sng" dirty="0" smtClean="0"/>
              <a:t>1 вариант</a:t>
            </a:r>
            <a:r>
              <a:rPr lang="ru-RU" sz="2400" b="1" dirty="0" smtClean="0"/>
              <a:t>. </a:t>
            </a:r>
            <a:r>
              <a:rPr lang="ru-RU" sz="2400" dirty="0" smtClean="0"/>
              <a:t>Ребенок находит ракету с примером, решает его, находит планету с ответом и отправляет туда космонавта с таким же номером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u="sng" dirty="0" smtClean="0"/>
              <a:t>2 вариант</a:t>
            </a:r>
            <a:r>
              <a:rPr lang="ru-RU" sz="2400" b="1" dirty="0" smtClean="0"/>
              <a:t>. </a:t>
            </a:r>
            <a:r>
              <a:rPr lang="ru-RU" sz="2400" dirty="0" smtClean="0"/>
              <a:t>Первый ребенок выбирает себе планету с определенным числом. Второй  ребенок решает пример на ракете, находит космонавта с ответом и летит на ракете к нужной планете.</a:t>
            </a:r>
          </a:p>
          <a:p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01993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485074"/>
            <a:ext cx="3096344" cy="328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2276872"/>
            <a:ext cx="7776864" cy="129614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1772816"/>
            <a:ext cx="8136904" cy="424847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200" b="1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Источники изображений: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5301208"/>
            <a:ext cx="2658167" cy="1757189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1628799"/>
            <a:ext cx="7848872" cy="432048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ds05.infourok.ru/uploads/ex/1204/0010c75b-38f74da3/hello_html_2d16a8d8.jpg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yt3.ggpht.com/a/AATXAJz92eA_R3qXDpmGf4ynqLEC69HJVUWuuLayUitE=s900-c-k-c0xffffffff-no-rj-mo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st2.depositphotos.com/1740194/5711/v/950/depositphotos_57111915-stock-illustration-solar-system-planets.jpg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Дидактическая игра по ФЭМП для детей 6 – 7 лет «Космическое путешествие»  Подготовила: Кузнецова Вера Александровна</vt:lpstr>
      <vt:lpstr>Цель: закрепить навыки сложения в пределах 20 </vt:lpstr>
      <vt:lpstr>Правила игры:</vt:lpstr>
      <vt:lpstr>Презентация PowerPoint</vt:lpstr>
      <vt:lpstr>Спасибо за внимание!</vt:lpstr>
      <vt:lpstr>Источники изображений: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36</cp:revision>
  <dcterms:modified xsi:type="dcterms:W3CDTF">2021-04-06T18:22:38Z</dcterms:modified>
</cp:coreProperties>
</file>