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80" r:id="rId6"/>
    <p:sldId id="281" r:id="rId7"/>
    <p:sldId id="263" r:id="rId8"/>
    <p:sldId id="264" r:id="rId9"/>
    <p:sldId id="265" r:id="rId10"/>
    <p:sldId id="266" r:id="rId11"/>
    <p:sldId id="270" r:id="rId12"/>
    <p:sldId id="269" r:id="rId13"/>
    <p:sldId id="267" r:id="rId14"/>
    <p:sldId id="271" r:id="rId15"/>
    <p:sldId id="272" r:id="rId16"/>
    <p:sldId id="273" r:id="rId17"/>
    <p:sldId id="279" r:id="rId18"/>
    <p:sldId id="274" r:id="rId19"/>
    <p:sldId id="275" r:id="rId20"/>
    <p:sldId id="276" r:id="rId21"/>
    <p:sldId id="277" r:id="rId22"/>
    <p:sldId id="278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39F-C11E-4506-B644-9816603C4EB6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F755-455E-4CAB-A044-C417BC08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0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39F-C11E-4506-B644-9816603C4EB6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F755-455E-4CAB-A044-C417BC08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61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39F-C11E-4506-B644-9816603C4EB6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F755-455E-4CAB-A044-C417BC08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77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39F-C11E-4506-B644-9816603C4EB6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F755-455E-4CAB-A044-C417BC08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62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39F-C11E-4506-B644-9816603C4EB6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F755-455E-4CAB-A044-C417BC08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58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39F-C11E-4506-B644-9816603C4EB6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F755-455E-4CAB-A044-C417BC08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86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39F-C11E-4506-B644-9816603C4EB6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F755-455E-4CAB-A044-C417BC08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89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39F-C11E-4506-B644-9816603C4EB6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F755-455E-4CAB-A044-C417BC08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388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39F-C11E-4506-B644-9816603C4EB6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F755-455E-4CAB-A044-C417BC08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57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39F-C11E-4506-B644-9816603C4EB6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F755-455E-4CAB-A044-C417BC08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69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F39F-C11E-4506-B644-9816603C4EB6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F755-455E-4CAB-A044-C417BC08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23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6F39F-C11E-4506-B644-9816603C4EB6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F755-455E-4CAB-A044-C417BC08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7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search?text=&#1091;&#1088;&#1086;&#1082;&#1080;+&#1076;&#1083;&#1103;+&#1076;&#1086;&#1096;&#1082;&#1086;&#1083;&#1100;&#1085;&#1080;&#1082;&#1086;&#1074;+&#1086;+&#1082;&#1086;&#1089;&#1084;&#1086;&#1089;&#1077;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video/preview/?filmId=1871032231563195026&amp;text=&#1091;&#1088;&#1086;&#1082;&#1080;+&#1076;&#1083;&#1103;+&#1076;&#1086;&#1096;&#1082;&#1086;&#1083;&#1100;&#1085;&#1080;&#1082;&#1086;&#1074;+&#1086;+&#1082;&#1086;&#1089;&#1084;&#1086;&#1089;&#1077;&amp;url=http%3A%2F%2Fwww.youtube.com%2Fwatch%3Fv%3DIXajudUCEqw" TargetMode="External"/><Relationship Id="rId4" Type="http://schemas.openxmlformats.org/officeDocument/2006/relationships/hyperlink" Target="https://yandex.ru/video/preview/?filmId=8325597384926267683&amp;text=&#1091;&#1088;&#1086;&#1082;&#1080;+&#1076;&#1083;&#1103;+&#1076;&#1086;&#1096;&#1082;&#1086;&#1083;&#1100;&#1085;&#1080;&#1082;&#1086;&#1074;+&#1086;+&#1082;&#1086;&#1089;&#1084;&#1086;&#1089;&#1077;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3038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154243"/>
            <a:ext cx="10515600" cy="5022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Оренбургская область, г. Орск        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 дошкольное образовательное автономное учреждение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208 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Самоцветик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Орска»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Декада «Юные покорители космоса»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«Детям о космосе» 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Япарова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5405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5404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68401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8650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20360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21" y="0"/>
            <a:ext cx="12311921" cy="6858000"/>
          </a:xfrm>
        </p:spPr>
      </p:pic>
    </p:spTree>
    <p:extLst>
      <p:ext uri="{BB962C8B-B14F-4D97-AF65-F5344CB8AC3E}">
        <p14:creationId xmlns:p14="http://schemas.microsoft.com/office/powerpoint/2010/main" val="82151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06817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2891"/>
          </a:xfrm>
        </p:spPr>
      </p:pic>
    </p:spTree>
    <p:extLst>
      <p:ext uri="{BB962C8B-B14F-4D97-AF65-F5344CB8AC3E}">
        <p14:creationId xmlns:p14="http://schemas.microsoft.com/office/powerpoint/2010/main" val="1547436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83661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852"/>
            <a:ext cx="12052092" cy="7082851"/>
          </a:xfrm>
        </p:spPr>
      </p:pic>
    </p:spTree>
    <p:extLst>
      <p:ext uri="{BB962C8B-B14F-4D97-AF65-F5344CB8AC3E}">
        <p14:creationId xmlns:p14="http://schemas.microsoft.com/office/powerpoint/2010/main" val="3510502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1608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2859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58599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1527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00637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литература и </a:t>
            </a:r>
            <a:r>
              <a:rPr lang="ru-RU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531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4144" y="1064302"/>
            <a:ext cx="9024079" cy="511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https://yandex.ru/video/search?text=</a:t>
            </a:r>
            <a:r>
              <a:rPr lang="ru-RU" sz="24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уроки+для+дошкольников+о+космосе</a:t>
            </a:r>
            <a:endParaRPr lang="ru-RU" sz="24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https://yandex.ru/video/preview/?filmId=8325597384926267683&amp;text=</a:t>
            </a:r>
            <a:r>
              <a:rPr lang="ru-RU" sz="24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уроки+для+дошкольников+о+космосе</a:t>
            </a:r>
            <a:endParaRPr lang="ru-RU" sz="24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https://yandex.ru/video/preview/?filmId=1871032231563195026&amp;text=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уроки+для+дошкольников+о+космосе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&amp;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url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=http%3A%2F%2Fwww.youtube.com%2Fwatch%3Fv%3DIXajudUCEqw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Скоролупова</a:t>
            </a:r>
            <a:r>
              <a:rPr lang="ru-RU" sz="2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А.  Покорение космоса.-2-е изд. - М: ООО «Издательство Скрипторий 2003», 2009</a:t>
            </a:r>
            <a:endParaRPr lang="ru-RU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54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9549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2125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653470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13059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626" y="-134911"/>
            <a:ext cx="12761626" cy="7105338"/>
          </a:xfrm>
        </p:spPr>
      </p:pic>
    </p:spTree>
    <p:extLst>
      <p:ext uri="{BB962C8B-B14F-4D97-AF65-F5344CB8AC3E}">
        <p14:creationId xmlns:p14="http://schemas.microsoft.com/office/powerpoint/2010/main" val="2362145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-629588"/>
            <a:ext cx="11887200" cy="7487588"/>
          </a:xfrm>
        </p:spPr>
      </p:pic>
    </p:spTree>
    <p:extLst>
      <p:ext uri="{BB962C8B-B14F-4D97-AF65-F5344CB8AC3E}">
        <p14:creationId xmlns:p14="http://schemas.microsoft.com/office/powerpoint/2010/main" val="4064599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34811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5000">
        <p15:prstTrans prst="pageCurlDouble"/>
      </p:transition>
    </mc:Choice>
    <mc:Fallback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129</TotalTime>
  <Words>84</Words>
  <Application>Microsoft Office PowerPoint</Application>
  <PresentationFormat>Широкоэкранный</PresentationFormat>
  <Paragraphs>17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Методическая литература и интернет-ресурсы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13</cp:revision>
  <dcterms:created xsi:type="dcterms:W3CDTF">2021-04-06T15:33:27Z</dcterms:created>
  <dcterms:modified xsi:type="dcterms:W3CDTF">2021-04-06T17:42:52Z</dcterms:modified>
</cp:coreProperties>
</file>