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5" r:id="rId6"/>
    <p:sldId id="258" r:id="rId7"/>
    <p:sldId id="260" r:id="rId8"/>
    <p:sldId id="280" r:id="rId9"/>
    <p:sldId id="274" r:id="rId10"/>
    <p:sldId id="277" r:id="rId11"/>
    <p:sldId id="27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Rg st="3" end="1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5366" autoAdjust="0"/>
  </p:normalViewPr>
  <p:slideViewPr>
    <p:cSldViewPr snapToGrid="0">
      <p:cViewPr varScale="1">
        <p:scale>
          <a:sx n="80" d="100"/>
          <a:sy n="80" d="100"/>
        </p:scale>
        <p:origin x="90" y="-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3D3E-1E69-421E-8C92-D4C4D1E7AAC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DF8D-B92C-48CC-96D4-DC7D7386E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55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3D3E-1E69-421E-8C92-D4C4D1E7AAC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DF8D-B92C-48CC-96D4-DC7D7386E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28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3D3E-1E69-421E-8C92-D4C4D1E7AAC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DF8D-B92C-48CC-96D4-DC7D7386E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0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3D3E-1E69-421E-8C92-D4C4D1E7AAC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DF8D-B92C-48CC-96D4-DC7D7386E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44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3D3E-1E69-421E-8C92-D4C4D1E7AAC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DF8D-B92C-48CC-96D4-DC7D7386E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3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3D3E-1E69-421E-8C92-D4C4D1E7AAC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DF8D-B92C-48CC-96D4-DC7D7386E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81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3D3E-1E69-421E-8C92-D4C4D1E7AAC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DF8D-B92C-48CC-96D4-DC7D7386E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81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3D3E-1E69-421E-8C92-D4C4D1E7AAC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DF8D-B92C-48CC-96D4-DC7D7386E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50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3D3E-1E69-421E-8C92-D4C4D1E7AAC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DF8D-B92C-48CC-96D4-DC7D7386E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04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3D3E-1E69-421E-8C92-D4C4D1E7AAC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DF8D-B92C-48CC-96D4-DC7D7386E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22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3D3E-1E69-421E-8C92-D4C4D1E7AAC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DF8D-B92C-48CC-96D4-DC7D7386E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22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A3D3E-1E69-421E-8C92-D4C4D1E7AAC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BDF8D-B92C-48CC-96D4-DC7D7386E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26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8" y="216887"/>
            <a:ext cx="11911913" cy="65861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70300" y="342900"/>
            <a:ext cx="80772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«ЦРР – детский сад № 104</a:t>
            </a:r>
          </a:p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«Золотая рыбка г. Орска»</a:t>
            </a:r>
          </a:p>
          <a:p>
            <a:pPr algn="ctr"/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инновационных </a:t>
            </a:r>
            <a:r>
              <a:rPr lang="ru-RU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в </a:t>
            </a:r>
            <a:r>
              <a:rPr lang="ru-RU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ДОУ»</a:t>
            </a:r>
            <a:endParaRPr lang="ru-RU" sz="2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физкультуре 1 КК</a:t>
            </a:r>
          </a:p>
          <a:p>
            <a:pPr algn="r"/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Рябова Л.И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85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4" y="132347"/>
            <a:ext cx="11887199" cy="65572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54643" y="360947"/>
            <a:ext cx="74114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Закаливание, плавание</a:t>
            </a:r>
          </a:p>
          <a:p>
            <a:pPr algn="ctr"/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44" y="1135484"/>
            <a:ext cx="4115519" cy="23115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246" y="2136231"/>
            <a:ext cx="4481780" cy="2549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02" y="3756428"/>
            <a:ext cx="4082402" cy="22963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32" y="1454881"/>
            <a:ext cx="3673888" cy="22807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49" y="4247923"/>
            <a:ext cx="3179725" cy="20716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5343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5" y="144379"/>
            <a:ext cx="11718757" cy="65933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67797" y="2967335"/>
            <a:ext cx="9856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11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254000"/>
            <a:ext cx="11582400" cy="6350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900" y="254000"/>
            <a:ext cx="11582400" cy="6350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254000"/>
            <a:ext cx="11836400" cy="635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74900" y="444500"/>
            <a:ext cx="9550400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</a:p>
          <a:p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Проблема сохранения и укрепления здоровья в современном обществе является одной из самых актуальных на сегодняшний день. Особенно остро эта проблема стоит в  образовательной области. Дошкольный возраст является решающим в формировании фундамента физического и психического здоровья.</a:t>
            </a:r>
          </a:p>
          <a:p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Ведь именно в младшем возрасте идёт интенсивное развитие органов и становление функциональных систем организма, закладываются основные черты характера и личности. Именно на этом этапе важно сформировать у детей базу знаний и практических навыков здорового образа жизни, осознанную потребность в систематических занятиях физической культурой и спортом. </a:t>
            </a:r>
          </a:p>
          <a:p>
            <a:pPr algn="ctr"/>
            <a:endParaRPr lang="ru-RU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310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3" y="192504"/>
            <a:ext cx="11802979" cy="64729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53063" y="493295"/>
            <a:ext cx="8085221" cy="52322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</a:t>
            </a:r>
            <a:r>
              <a:rPr lang="ru-RU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Забота о здоровье –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силы»</a:t>
            </a:r>
          </a:p>
          <a:p>
            <a:pPr algn="ctr"/>
            <a:r>
              <a:rPr lang="ru-RU" sz="40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В.А Сухомлинский</a:t>
            </a:r>
            <a:endParaRPr lang="ru-RU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66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9" y="192505"/>
            <a:ext cx="11802978" cy="64970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51683" y="324853"/>
            <a:ext cx="7567863" cy="54476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</a:t>
            </a:r>
            <a:r>
              <a:rPr lang="ru-RU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Здоровьесберегающая</a:t>
            </a:r>
            <a:r>
              <a:rPr lang="ru-RU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технология» </a:t>
            </a:r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это система мер, включающая взаимосвязь и взаимодействие всех факторов образовательной среды, направленных на сохранение здоровья ребенка на всех </a:t>
            </a:r>
            <a:r>
              <a:rPr lang="ru-RU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этапах его </a:t>
            </a:r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обучения и </a:t>
            </a:r>
            <a:r>
              <a:rPr lang="ru-RU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развития</a:t>
            </a:r>
            <a:r>
              <a:rPr lang="ru-RU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24499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7" y="102268"/>
            <a:ext cx="11827042" cy="67557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95274" y="553453"/>
            <a:ext cx="75558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Цель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здоровьесберегающих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образовательных технологий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</a:rPr>
              <a:t>– создать условия для сохранения здоровья, донести до детей необходимые знания по здоровому образу жизни, научить использовать полученные знания в повседневной жизни.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64729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691" y="148280"/>
            <a:ext cx="3899297" cy="6481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16" y="148280"/>
            <a:ext cx="7895968" cy="6481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436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1020"/>
            <a:ext cx="11742821" cy="65211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86200" y="493296"/>
            <a:ext cx="8085221" cy="4770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u="sng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сохранения и стимулирования здоровья</a:t>
            </a:r>
            <a:r>
              <a:rPr lang="ru-RU" sz="4400" b="1" u="sng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Физические упражнения и подвижные игры</a:t>
            </a:r>
          </a:p>
          <a:p>
            <a:pPr algn="ctr"/>
            <a:endParaRPr lang="ru-RU" sz="54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3" y="3188063"/>
            <a:ext cx="4077356" cy="24815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203" y="3661249"/>
            <a:ext cx="4475747" cy="251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8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7" y="156410"/>
            <a:ext cx="11959389" cy="65572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96063" y="601579"/>
            <a:ext cx="69422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Гимнастика после сна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57" y="1524909"/>
            <a:ext cx="4973053" cy="47916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191" y="1524909"/>
            <a:ext cx="2975106" cy="285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7378" y="1524909"/>
            <a:ext cx="3108417" cy="3487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036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3657599" y="372978"/>
            <a:ext cx="837397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 обучения здоровому образу жизни</a:t>
            </a:r>
            <a:r>
              <a:rPr lang="ru-RU" sz="4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Физкультурные праздники, досуги, занятия</a:t>
            </a:r>
          </a:p>
          <a:p>
            <a:pPr algn="ctr"/>
            <a:endParaRPr lang="ru-RU" sz="4400" b="1" u="sng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265" y="4239640"/>
            <a:ext cx="4364096" cy="24548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15" y="1051539"/>
            <a:ext cx="4240853" cy="23774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62" y="3521056"/>
            <a:ext cx="5173579" cy="31733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9508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246</Words>
  <Application>Microsoft Office PowerPoint</Application>
  <PresentationFormat>Широкоэкранный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41</cp:revision>
  <dcterms:created xsi:type="dcterms:W3CDTF">2021-04-05T11:15:24Z</dcterms:created>
  <dcterms:modified xsi:type="dcterms:W3CDTF">2021-11-26T08:23:06Z</dcterms:modified>
</cp:coreProperties>
</file>