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A127F9D5-FC41-454F-8C86-0323A6D58847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3899D4-09F4-471B-8488-D9ED4D90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15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F9D5-FC41-454F-8C86-0323A6D58847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99D4-09F4-471B-8488-D9ED4D90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796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F9D5-FC41-454F-8C86-0323A6D58847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99D4-09F4-471B-8488-D9ED4D90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3650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F9D5-FC41-454F-8C86-0323A6D58847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99D4-09F4-471B-8488-D9ED4D909593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2688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F9D5-FC41-454F-8C86-0323A6D58847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99D4-09F4-471B-8488-D9ED4D90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133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F9D5-FC41-454F-8C86-0323A6D58847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99D4-09F4-471B-8488-D9ED4D90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4933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F9D5-FC41-454F-8C86-0323A6D58847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99D4-09F4-471B-8488-D9ED4D90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0174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F9D5-FC41-454F-8C86-0323A6D58847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99D4-09F4-471B-8488-D9ED4D90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8669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F9D5-FC41-454F-8C86-0323A6D58847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99D4-09F4-471B-8488-D9ED4D90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88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F9D5-FC41-454F-8C86-0323A6D58847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99D4-09F4-471B-8488-D9ED4D90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87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F9D5-FC41-454F-8C86-0323A6D58847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99D4-09F4-471B-8488-D9ED4D90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05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F9D5-FC41-454F-8C86-0323A6D58847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99D4-09F4-471B-8488-D9ED4D90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305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F9D5-FC41-454F-8C86-0323A6D58847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99D4-09F4-471B-8488-D9ED4D90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77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F9D5-FC41-454F-8C86-0323A6D58847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99D4-09F4-471B-8488-D9ED4D90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202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F9D5-FC41-454F-8C86-0323A6D58847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99D4-09F4-471B-8488-D9ED4D90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00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F9D5-FC41-454F-8C86-0323A6D58847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99D4-09F4-471B-8488-D9ED4D90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188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F9D5-FC41-454F-8C86-0323A6D58847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899D4-09F4-471B-8488-D9ED4D90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423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F9D5-FC41-454F-8C86-0323A6D58847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899D4-09F4-471B-8488-D9ED4D9095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2319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Муниципальное дошкольное образовательное автономное учреждение "Детский сад № 65 общеразвивающего вида с приоритетным осуществлением познавательно-речевого развития воспитанников г. Орска"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079645" y="1900418"/>
            <a:ext cx="4649783" cy="82391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2 день декады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598610" y="3487367"/>
            <a:ext cx="7949835" cy="782516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Возрастная категория: дети второй младшей группы (4 года)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2822337" y="2748579"/>
            <a:ext cx="4571992" cy="50604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Тема: «Космос...Какой он?»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8141677" y="4120224"/>
            <a:ext cx="3745524" cy="150934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Выполнили: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Маркелова Светлана Анатольевна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err="1" smtClean="0">
                <a:solidFill>
                  <a:schemeClr val="bg1"/>
                </a:solidFill>
              </a:rPr>
              <a:t>Михайлик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Ирина Ивановна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Ломакина </a:t>
            </a:r>
            <a:r>
              <a:rPr lang="ru-RU" dirty="0" smtClean="0">
                <a:solidFill>
                  <a:schemeClr val="bg1"/>
                </a:solidFill>
              </a:rPr>
              <a:t>Екатерина Петровна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Текст 3"/>
          <p:cNvSpPr txBox="1">
            <a:spLocks/>
          </p:cNvSpPr>
          <p:nvPr/>
        </p:nvSpPr>
        <p:spPr>
          <a:xfrm>
            <a:off x="2578278" y="5779227"/>
            <a:ext cx="9080322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4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bg1"/>
                </a:solidFill>
              </a:rPr>
              <a:t>Г. Орск, Оренбургская область, </a:t>
            </a:r>
            <a:r>
              <a:rPr lang="ru-RU" dirty="0" err="1" smtClean="0">
                <a:solidFill>
                  <a:schemeClr val="bg1"/>
                </a:solidFill>
              </a:rPr>
              <a:t>Рф</a:t>
            </a:r>
            <a:r>
              <a:rPr lang="ru-RU" dirty="0" smtClean="0">
                <a:solidFill>
                  <a:schemeClr val="bg1"/>
                </a:solidFill>
              </a:rPr>
              <a:t>, 2021 г.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tsvetyzhizni.ru/wp-content/uploads/2018/04/all-2143148_960_720-768x4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651" y="3956588"/>
            <a:ext cx="3931751" cy="220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79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3103" y="1489564"/>
            <a:ext cx="9906000" cy="1477961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solidFill>
                  <a:schemeClr val="bg1"/>
                </a:solidFill>
              </a:rPr>
              <a:t>Первая собака Лайка в 1957 году была отправлена в </a:t>
            </a:r>
            <a:r>
              <a:rPr lang="ru-RU" sz="3100" b="1" dirty="0">
                <a:solidFill>
                  <a:schemeClr val="bg1"/>
                </a:solidFill>
              </a:rPr>
              <a:t>космос</a:t>
            </a:r>
            <a:r>
              <a:rPr lang="ru-RU" sz="3100" dirty="0">
                <a:solidFill>
                  <a:schemeClr val="bg1"/>
                </a:solidFill>
              </a:rPr>
              <a:t>. За ней наблюдали, но на Землю она не вернулась.</a:t>
            </a:r>
            <a:br>
              <a:rPr lang="ru-RU" sz="3100" dirty="0">
                <a:solidFill>
                  <a:schemeClr val="bg1"/>
                </a:solidFill>
              </a:rPr>
            </a:br>
            <a:r>
              <a:rPr lang="ru-RU" sz="3100" dirty="0">
                <a:solidFill>
                  <a:schemeClr val="bg1"/>
                </a:solidFill>
              </a:rPr>
              <a:t>Потом летали в </a:t>
            </a:r>
            <a:r>
              <a:rPr lang="ru-RU" sz="3100" b="1" dirty="0">
                <a:solidFill>
                  <a:schemeClr val="bg1"/>
                </a:solidFill>
              </a:rPr>
              <a:t>космос Белка и Стрелка</a:t>
            </a:r>
            <a:r>
              <a:rPr lang="ru-RU" sz="3100" dirty="0">
                <a:solidFill>
                  <a:schemeClr val="bg1"/>
                </a:solidFill>
              </a:rPr>
              <a:t>. В 1960 году 19 августа их запустили в </a:t>
            </a:r>
            <a:r>
              <a:rPr lang="ru-RU" sz="3100" b="1" dirty="0">
                <a:solidFill>
                  <a:schemeClr val="bg1"/>
                </a:solidFill>
              </a:rPr>
              <a:t>космос на прототипе космического </a:t>
            </a:r>
            <a:r>
              <a:rPr lang="ru-RU" sz="3100" b="1" dirty="0" smtClean="0">
                <a:solidFill>
                  <a:schemeClr val="bg1"/>
                </a:solidFill>
              </a:rPr>
              <a:t>корабля «</a:t>
            </a:r>
            <a:r>
              <a:rPr lang="ru-RU" sz="3100" dirty="0" smtClean="0">
                <a:solidFill>
                  <a:schemeClr val="bg1"/>
                </a:solidFill>
              </a:rPr>
              <a:t>Восток</a:t>
            </a:r>
            <a:r>
              <a:rPr lang="ru-RU" sz="3100" dirty="0">
                <a:solidFill>
                  <a:schemeClr val="bg1"/>
                </a:solidFill>
              </a:rPr>
              <a:t>». Они пробыли в </a:t>
            </a:r>
            <a:r>
              <a:rPr lang="ru-RU" sz="3100" b="1" dirty="0">
                <a:solidFill>
                  <a:schemeClr val="bg1"/>
                </a:solidFill>
              </a:rPr>
              <a:t>космосе</a:t>
            </a:r>
            <a:r>
              <a:rPr lang="ru-RU" sz="3100" dirty="0">
                <a:solidFill>
                  <a:schemeClr val="bg1"/>
                </a:solidFill>
              </a:rPr>
              <a:t> более суток и благополучно вернулись обратно.</a:t>
            </a:r>
            <a:br>
              <a:rPr lang="ru-RU" sz="3100" dirty="0">
                <a:solidFill>
                  <a:schemeClr val="bg1"/>
                </a:solidFill>
              </a:rPr>
            </a:br>
            <a:r>
              <a:rPr lang="ru-RU" sz="3100" dirty="0">
                <a:solidFill>
                  <a:schemeClr val="bg1"/>
                </a:solidFill>
              </a:rPr>
              <a:t>Так ученые доказали, что полет в </a:t>
            </a:r>
            <a:r>
              <a:rPr lang="ru-RU" sz="3100" b="1" dirty="0">
                <a:solidFill>
                  <a:schemeClr val="bg1"/>
                </a:solidFill>
              </a:rPr>
              <a:t>космос возможен</a:t>
            </a:r>
            <a:r>
              <a:rPr lang="ru-RU" sz="3100" dirty="0">
                <a:solidFill>
                  <a:schemeClr val="bg1"/>
                </a:solidFill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 descr="https://sun9-49.userapi.com/pMFrS9kcRpKPmMR6RDzCv52d20fIYgCTg5XhIg/JjkbZdk-WF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1654" y="3794369"/>
            <a:ext cx="5306354" cy="298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59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9013" y="2334416"/>
            <a:ext cx="4186727" cy="1477961"/>
          </a:xfrm>
        </p:spPr>
        <p:txBody>
          <a:bodyPr>
            <a:normAutofit fontScale="90000"/>
          </a:bodyPr>
          <a:lstStyle/>
          <a:p>
            <a:r>
              <a:rPr lang="ru-RU" sz="2200" b="1" dirty="0"/>
              <a:t>Космонавт — это человек</a:t>
            </a:r>
            <a:r>
              <a:rPr lang="ru-RU" sz="2200" dirty="0"/>
              <a:t>, который испытывает </a:t>
            </a:r>
            <a:r>
              <a:rPr lang="ru-RU" sz="2200" b="1" dirty="0"/>
              <a:t>космическую</a:t>
            </a:r>
            <a:r>
              <a:rPr lang="ru-RU" sz="2200" dirty="0"/>
              <a:t> технику и работает в </a:t>
            </a:r>
            <a:r>
              <a:rPr lang="ru-RU" sz="2200" b="1" dirty="0"/>
              <a:t>космосе</a:t>
            </a:r>
            <a:r>
              <a:rPr lang="ru-RU" sz="2200" dirty="0"/>
              <a:t>. Сейчас </a:t>
            </a:r>
            <a:r>
              <a:rPr lang="ru-RU" sz="2200" b="1" dirty="0"/>
              <a:t>космонавты</a:t>
            </a:r>
            <a:r>
              <a:rPr lang="ru-RU" sz="2200" dirty="0"/>
              <a:t> есть во многих странах.</a:t>
            </a:r>
            <a:br>
              <a:rPr lang="ru-RU" sz="2200" dirty="0"/>
            </a:br>
            <a:r>
              <a:rPr lang="ru-RU" sz="2200" dirty="0"/>
              <a:t>12 апреля в нашей стране отмечается День космонавтики. В этот день в 1961 году мечта людей о полете в космос сбылась – первый в истории космонавт Юрий Алексеевич Гагарин совершил полет в космос на корабле “Восток-1”. Его полет вокруг Земли длился 108 минут. С тех пор мы каждый год в этот день отмечаем День </a:t>
            </a:r>
            <a:r>
              <a:rPr lang="ru-RU" dirty="0"/>
              <a:t>космонавтики. </a:t>
            </a:r>
          </a:p>
        </p:txBody>
      </p:sp>
      <p:pic>
        <p:nvPicPr>
          <p:cNvPr id="12290" name="Picture 2" descr="https://orenburzhie.ru/wp-content/uploads/2020/04/fbf8081d2fb9d64978e8fcf525589e8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549" y="689613"/>
            <a:ext cx="6733584" cy="44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88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8949" y="3490029"/>
            <a:ext cx="7241910" cy="5413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urok.1sept.ru/articles/686106/presentation/1/Image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09" y="127305"/>
            <a:ext cx="10683205" cy="670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63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030" y="665707"/>
            <a:ext cx="10033371" cy="185151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Использованная литература и Интернет-ресурсы: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https</a:t>
            </a:r>
            <a:r>
              <a:rPr lang="en-US" sz="2000" dirty="0"/>
              <a:t>://</a:t>
            </a:r>
            <a:r>
              <a:rPr lang="en-US" sz="2000" dirty="0">
                <a:solidFill>
                  <a:schemeClr val="bg1"/>
                </a:solidFill>
              </a:rPr>
              <a:t>www.maam.ru/detskijsad/detjam-o-kosmose-853175.html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16030" y="2105264"/>
            <a:ext cx="9831381" cy="823912"/>
          </a:xfrm>
        </p:spPr>
        <p:txBody>
          <a:bodyPr>
            <a:normAutofit/>
          </a:bodyPr>
          <a:lstStyle/>
          <a:p>
            <a:r>
              <a:rPr lang="en-US" sz="2000" dirty="0"/>
              <a:t>https://</a:t>
            </a:r>
            <a:r>
              <a:rPr lang="en-US" sz="2000" dirty="0">
                <a:solidFill>
                  <a:schemeClr val="bg1"/>
                </a:solidFill>
              </a:rPr>
              <a:t>zen.yandex.ru/media/cognitivepiggybank/rasskazyvaem-rebenku-o-kosmose-ochen-prosto-i-za-piat-minut-5f4e99749fc0dc4d791a0ebb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79714" y="3009832"/>
            <a:ext cx="9906001" cy="271780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https://</a:t>
            </a:r>
            <a:r>
              <a:rPr lang="en-US" sz="2000" dirty="0">
                <a:solidFill>
                  <a:schemeClr val="bg1"/>
                </a:solidFill>
              </a:rPr>
              <a:t>mishka-knizhka.ru/poznavajka-dlja-detej-4-6-let/mir-vokrug-poznavajka-dlja-detej-4-6-let/rasskazhite-detjam-pro-kosmos</a:t>
            </a:r>
            <a:r>
              <a:rPr lang="en-US" dirty="0"/>
              <a:t>/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285033" y="3710592"/>
            <a:ext cx="10203342" cy="823912"/>
          </a:xfrm>
        </p:spPr>
        <p:txBody>
          <a:bodyPr>
            <a:normAutofit/>
          </a:bodyPr>
          <a:lstStyle/>
          <a:p>
            <a:r>
              <a:rPr lang="en-US" dirty="0"/>
              <a:t>https://</a:t>
            </a:r>
            <a:r>
              <a:rPr lang="en-US" sz="2000" dirty="0">
                <a:solidFill>
                  <a:schemeClr val="bg1"/>
                </a:solidFill>
              </a:rPr>
              <a:t>mamsy.ru/blog/kak-rasskazat-rebenku-o-kosmose</a:t>
            </a:r>
            <a:r>
              <a:rPr lang="en-US" dirty="0"/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27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042" y="3898656"/>
            <a:ext cx="9906000" cy="147796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mg.mamsy.ru/uploads/wysiwyg/1a/4f/c6ae5711bb22a0adbf0135ab948ad1d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42" y="121777"/>
            <a:ext cx="10483117" cy="673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82862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Наша Земля — это огромный шар, на котором есть моря, реки, горы, пустыни и леса. А также живут люди. Наша Земля и все, что ее окружает называется Вселенной, или космос. </a:t>
            </a:r>
          </a:p>
        </p:txBody>
      </p:sp>
      <p:pic>
        <p:nvPicPr>
          <p:cNvPr id="3074" name="Picture 2" descr="https://mishka-knizhka.ru/wp-content/uploads/2018/11/rasskazhite-o-kosmose10-e154156917886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38110" y="2273300"/>
            <a:ext cx="6932366" cy="445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373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Кроме нашей голубой планеты есть и другие, а также звезды. Звезды — это огромные светящиеся шары.</a:t>
            </a:r>
          </a:p>
        </p:txBody>
      </p:sp>
      <p:pic>
        <p:nvPicPr>
          <p:cNvPr id="6146" name="Picture 2" descr="https://img.mamsy.ru/uploads/wysiwyg/22/5d/2daacac263b265fa20cab0c49d5ae8e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504" y="1985762"/>
            <a:ext cx="8310312" cy="467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4090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765" y="1108797"/>
            <a:ext cx="9906000" cy="1477961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bg1"/>
                </a:solidFill>
              </a:rPr>
              <a:t>Солнце — тоже звезда. Оно расположено близко к Земле, поэтому мы его видим и ощущаем его тепло.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Солнце – это большая и очень горячая звезда, – огромный, раскаленный шар. Она очень далеко, но тепло от ее лучей доходит до всех кружащихся вокруг нее планет, и до нашей тоже. Именно поэтому у нас тепло.</a:t>
            </a:r>
            <a:br>
              <a:rPr lang="ru-RU" sz="2700" dirty="0">
                <a:solidFill>
                  <a:schemeClr val="bg1"/>
                </a:solidFill>
              </a:rPr>
            </a:br>
            <a:r>
              <a:rPr lang="ru-RU" sz="2700" dirty="0">
                <a:solidFill>
                  <a:schemeClr val="bg1"/>
                </a:solidFill>
              </a:rPr>
              <a:t>Не все звезды такие, как Солнце. Бывают и маленькие звездочки, и средние, и огромные – больше Солнца.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122" name="Picture 2" descr="https://img.mamsy.ru/uploads/wysiwyg/b2/f9/344cf5f720a6c9aa1b78f725384cea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8077" y="3047248"/>
            <a:ext cx="6774670" cy="381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322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Солнце намного больше нашей планеты. Если сравнить их, то это словно арбуз и маленькая горошина.</a:t>
            </a:r>
          </a:p>
        </p:txBody>
      </p:sp>
      <p:pic>
        <p:nvPicPr>
          <p:cNvPr id="1026" name="Picture 2" descr="Венера проходит перед Солнцем/ Иллюстрация НАС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742" y="2097086"/>
            <a:ext cx="7058773" cy="456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7476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817685" y="620713"/>
            <a:ext cx="5492750" cy="5246687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>
                <a:solidFill>
                  <a:schemeClr val="bg1"/>
                </a:solidFill>
              </a:rPr>
              <a:t>Кроме Земли в солнечной системе есть еще 8 планет, у каждой планеты свой путь, который называется орбитой.</a:t>
            </a:r>
          </a:p>
          <a:p>
            <a:r>
              <a:rPr lang="ru-RU" sz="5600" b="1" u="sng" dirty="0">
                <a:solidFill>
                  <a:schemeClr val="bg1"/>
                </a:solidFill>
              </a:rPr>
              <a:t>Запоминаем </a:t>
            </a:r>
            <a:r>
              <a:rPr lang="ru-RU" sz="5600" b="1" u="sng" dirty="0" smtClean="0">
                <a:solidFill>
                  <a:schemeClr val="bg1"/>
                </a:solidFill>
              </a:rPr>
              <a:t>планеты</a:t>
            </a:r>
            <a:r>
              <a:rPr lang="ru-RU" sz="5600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sz="5600" b="1" dirty="0" smtClean="0">
                <a:solidFill>
                  <a:schemeClr val="bg1"/>
                </a:solidFill>
              </a:rPr>
              <a:t>По </a:t>
            </a:r>
            <a:r>
              <a:rPr lang="ru-RU" sz="5600" b="1" dirty="0">
                <a:solidFill>
                  <a:schemeClr val="bg1"/>
                </a:solidFill>
              </a:rPr>
              <a:t>порядку все планеты</a:t>
            </a:r>
          </a:p>
          <a:p>
            <a:r>
              <a:rPr lang="ru-RU" sz="5600" b="1" u="sng" dirty="0">
                <a:solidFill>
                  <a:schemeClr val="bg1"/>
                </a:solidFill>
              </a:rPr>
              <a:t>Назовет любой из нас</a:t>
            </a:r>
            <a:r>
              <a:rPr lang="ru-RU" sz="5600" b="1" dirty="0">
                <a:solidFill>
                  <a:schemeClr val="bg1"/>
                </a:solidFill>
              </a:rPr>
              <a:t>:</a:t>
            </a:r>
          </a:p>
          <a:p>
            <a:r>
              <a:rPr lang="ru-RU" sz="5600" b="1" dirty="0">
                <a:solidFill>
                  <a:schemeClr val="bg1"/>
                </a:solidFill>
              </a:rPr>
              <a:t>Раз — Меркурий,</a:t>
            </a:r>
          </a:p>
          <a:p>
            <a:r>
              <a:rPr lang="ru-RU" sz="5600" b="1" dirty="0">
                <a:solidFill>
                  <a:schemeClr val="bg1"/>
                </a:solidFill>
              </a:rPr>
              <a:t>Два — Венера,</a:t>
            </a:r>
          </a:p>
          <a:p>
            <a:r>
              <a:rPr lang="ru-RU" sz="5600" b="1" dirty="0">
                <a:solidFill>
                  <a:schemeClr val="bg1"/>
                </a:solidFill>
              </a:rPr>
              <a:t>Три — Земля,</a:t>
            </a:r>
          </a:p>
          <a:p>
            <a:r>
              <a:rPr lang="ru-RU" sz="5600" b="1" dirty="0">
                <a:solidFill>
                  <a:schemeClr val="bg1"/>
                </a:solidFill>
              </a:rPr>
              <a:t>Четыре — Марс.</a:t>
            </a:r>
          </a:p>
          <a:p>
            <a:r>
              <a:rPr lang="ru-RU" sz="5600" b="1" dirty="0">
                <a:solidFill>
                  <a:schemeClr val="bg1"/>
                </a:solidFill>
              </a:rPr>
              <a:t>Пять — Юпитер,</a:t>
            </a:r>
          </a:p>
          <a:p>
            <a:r>
              <a:rPr lang="ru-RU" sz="5600" b="1" dirty="0">
                <a:solidFill>
                  <a:schemeClr val="bg1"/>
                </a:solidFill>
              </a:rPr>
              <a:t>Шесть -Сатурн,</a:t>
            </a:r>
          </a:p>
          <a:p>
            <a:r>
              <a:rPr lang="ru-RU" sz="5600" b="1" dirty="0">
                <a:solidFill>
                  <a:schemeClr val="bg1"/>
                </a:solidFill>
              </a:rPr>
              <a:t>Семь — Уран,</a:t>
            </a:r>
          </a:p>
          <a:p>
            <a:r>
              <a:rPr lang="ru-RU" sz="5600" b="1" dirty="0">
                <a:solidFill>
                  <a:schemeClr val="bg1"/>
                </a:solidFill>
              </a:rPr>
              <a:t>За ним -Нептун.</a:t>
            </a:r>
          </a:p>
          <a:p>
            <a:r>
              <a:rPr lang="ru-RU" sz="5600" b="1" dirty="0">
                <a:solidFill>
                  <a:schemeClr val="bg1"/>
                </a:solidFill>
              </a:rPr>
              <a:t>Он восьмым идет по счету.</a:t>
            </a:r>
          </a:p>
          <a:p>
            <a:r>
              <a:rPr lang="ru-RU" sz="5600" b="1" dirty="0">
                <a:solidFill>
                  <a:schemeClr val="bg1"/>
                </a:solidFill>
              </a:rPr>
              <a:t>А за ним уже, потом,</a:t>
            </a:r>
          </a:p>
          <a:p>
            <a:r>
              <a:rPr lang="ru-RU" sz="5600" b="1" dirty="0">
                <a:solidFill>
                  <a:schemeClr val="bg1"/>
                </a:solidFill>
              </a:rPr>
              <a:t>И девятая планета</a:t>
            </a:r>
          </a:p>
          <a:p>
            <a:r>
              <a:rPr lang="ru-RU" sz="5600" b="1" dirty="0">
                <a:solidFill>
                  <a:schemeClr val="bg1"/>
                </a:solidFill>
              </a:rPr>
              <a:t>Под названием Плутон.</a:t>
            </a:r>
          </a:p>
          <a:p>
            <a:endParaRPr lang="ru-RU" sz="4300" dirty="0"/>
          </a:p>
        </p:txBody>
      </p:sp>
      <p:pic>
        <p:nvPicPr>
          <p:cNvPr id="9218" name="Picture 2" descr="https://i.pinimg.com/originals/d6/68/f7/d668f7c9d2bffb76360edb84a421b3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377" y="1257021"/>
            <a:ext cx="8481544" cy="4770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86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86072" y="1560493"/>
            <a:ext cx="4659908" cy="4750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89013" y="676640"/>
            <a:ext cx="4878391" cy="2717801"/>
          </a:xfrm>
        </p:spPr>
        <p:txBody>
          <a:bodyPr>
            <a:normAutofit fontScale="55000" lnSpcReduction="20000"/>
          </a:bodyPr>
          <a:lstStyle/>
          <a:p>
            <a:r>
              <a:rPr lang="ru-RU" sz="2900" dirty="0">
                <a:solidFill>
                  <a:schemeClr val="bg1"/>
                </a:solidFill>
              </a:rPr>
              <a:t>Луна – это спутник нашей планеты, она находится всего в трех днях пути. Луна двигается вокруг Земли против часовой стрелки.</a:t>
            </a:r>
          </a:p>
          <a:p>
            <a:r>
              <a:rPr lang="ru-RU" sz="2900" dirty="0">
                <a:solidFill>
                  <a:schemeClr val="bg1"/>
                </a:solidFill>
              </a:rPr>
              <a:t>Мы видим луну только ночью. Луна, как мы видим ее в небе, не всегда одинаковой формы</a:t>
            </a:r>
            <a:r>
              <a:rPr lang="ru-RU" sz="2900" dirty="0" smtClean="0">
                <a:solidFill>
                  <a:schemeClr val="bg1"/>
                </a:solidFill>
              </a:rPr>
              <a:t>. </a:t>
            </a:r>
            <a:r>
              <a:rPr lang="ru-RU" sz="2900" u="sng" dirty="0" smtClean="0">
                <a:solidFill>
                  <a:schemeClr val="bg1"/>
                </a:solidFill>
              </a:rPr>
              <a:t>Есть </a:t>
            </a:r>
            <a:r>
              <a:rPr lang="ru-RU" sz="2900" u="sng" dirty="0">
                <a:solidFill>
                  <a:schemeClr val="bg1"/>
                </a:solidFill>
              </a:rPr>
              <a:t>следующие фазы</a:t>
            </a:r>
            <a:r>
              <a:rPr lang="ru-RU" sz="2900" dirty="0">
                <a:solidFill>
                  <a:schemeClr val="bg1"/>
                </a:solidFill>
              </a:rPr>
              <a:t>: новолуние, серп растущей луны, первая четверть растущей луны, растущая </a:t>
            </a:r>
            <a:r>
              <a:rPr lang="ru-RU" sz="2900" dirty="0" smtClean="0">
                <a:solidFill>
                  <a:schemeClr val="bg1"/>
                </a:solidFill>
              </a:rPr>
              <a:t>луна , </a:t>
            </a:r>
            <a:r>
              <a:rPr lang="ru-RU" sz="2900" u="sng" dirty="0" smtClean="0">
                <a:solidFill>
                  <a:schemeClr val="bg1"/>
                </a:solidFill>
              </a:rPr>
              <a:t>полнолуние </a:t>
            </a:r>
            <a:r>
              <a:rPr lang="ru-RU" sz="2900" u="sng" dirty="0">
                <a:solidFill>
                  <a:schemeClr val="bg1"/>
                </a:solidFill>
              </a:rPr>
              <a:t>и далее на уменьшение</a:t>
            </a:r>
            <a:r>
              <a:rPr lang="ru-RU" sz="2900" dirty="0">
                <a:solidFill>
                  <a:schemeClr val="bg1"/>
                </a:solidFill>
              </a:rPr>
              <a:t>: убывающая луна, четверть убывающей луны, серп убывающей луны, снова новолуние.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i.ytimg.com/vi/9D_lYpu1R3o/maxresdefault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866" y="3791604"/>
            <a:ext cx="5230214" cy="294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.ytimg.com/vi/sgtZgU51iIs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10" y="565514"/>
            <a:ext cx="5735271" cy="322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241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2571" y="460864"/>
            <a:ext cx="10218251" cy="147796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Чтобы узнать, с чем человеку придется столкнуться в </a:t>
            </a:r>
            <a:r>
              <a:rPr lang="ru-RU" b="1" dirty="0">
                <a:solidFill>
                  <a:schemeClr val="bg1"/>
                </a:solidFill>
              </a:rPr>
              <a:t>космосе</a:t>
            </a:r>
            <a:r>
              <a:rPr lang="ru-RU" dirty="0">
                <a:solidFill>
                  <a:schemeClr val="bg1"/>
                </a:solidFill>
              </a:rPr>
              <a:t>, ученые отправляли </a:t>
            </a:r>
            <a:r>
              <a:rPr lang="ru-RU" dirty="0" smtClean="0">
                <a:solidFill>
                  <a:schemeClr val="bg1"/>
                </a:solidFill>
              </a:rPr>
              <a:t>на «разведку</a:t>
            </a:r>
            <a:r>
              <a:rPr lang="ru-RU" dirty="0">
                <a:solidFill>
                  <a:schemeClr val="bg1"/>
                </a:solidFill>
              </a:rPr>
              <a:t>» животных. Это были собаки, кролики, мыши, даже микробы.</a:t>
            </a:r>
          </a:p>
        </p:txBody>
      </p:sp>
      <p:pic>
        <p:nvPicPr>
          <p:cNvPr id="7174" name="Picture 6" descr="http://hwww.gmik.ru/wp-content/uploads/2020/02/Belka-i-Strelka-posle-kosmicheskogo-poleta-1200x7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4905" y="2720260"/>
            <a:ext cx="5657017" cy="333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74063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Фиолетовый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140</TotalTime>
  <Words>617</Words>
  <Application>Microsoft Office PowerPoint</Application>
  <PresentationFormat>Широкоэкранный</PresentationFormat>
  <Paragraphs>38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Tw Cen MT</vt:lpstr>
      <vt:lpstr>Контур</vt:lpstr>
      <vt:lpstr>Муниципальное дошкольное образовательное автономное учреждение "Детский сад № 65 общеразвивающего вида с приоритетным осуществлением познавательно-речевого развития воспитанников г. Орска"</vt:lpstr>
      <vt:lpstr>Презентация PowerPoint</vt:lpstr>
      <vt:lpstr>Наша Земля — это огромный шар, на котором есть моря, реки, горы, пустыни и леса. А также живут люди. Наша Земля и все, что ее окружает называется Вселенной, или космос. </vt:lpstr>
      <vt:lpstr>Кроме нашей голубой планеты есть и другие, а также звезды. Звезды — это огромные светящиеся шары.</vt:lpstr>
      <vt:lpstr>Солнце — тоже звезда. Оно расположено близко к Земле, поэтому мы его видим и ощущаем его тепло. Солнце – это большая и очень горячая звезда, – огромный, раскаленный шар. Она очень далеко, но тепло от ее лучей доходит до всех кружащихся вокруг нее планет, и до нашей тоже. Именно поэтому у нас тепло. Не все звезды такие, как Солнце. Бывают и маленькие звездочки, и средние, и огромные – больше Солнца. </vt:lpstr>
      <vt:lpstr>Солнце намного больше нашей планеты. Если сравнить их, то это словно арбуз и маленькая горошина.</vt:lpstr>
      <vt:lpstr>Презентация PowerPoint</vt:lpstr>
      <vt:lpstr>Презентация PowerPoint</vt:lpstr>
      <vt:lpstr>Чтобы узнать, с чем человеку придется столкнуться в космосе, ученые отправляли на «разведку» животных. Это были собаки, кролики, мыши, даже микробы.</vt:lpstr>
      <vt:lpstr>Первая собака Лайка в 1957 году была отправлена в космос. За ней наблюдали, но на Землю она не вернулась. Потом летали в космос Белка и Стрелка. В 1960 году 19 августа их запустили в космос на прототипе космического корабля «Восток». Они пробыли в космосе более суток и благополучно вернулись обратно. Так ученые доказали, что полет в космос возможен. </vt:lpstr>
      <vt:lpstr>Космонавт — это человек, который испытывает космическую технику и работает в космосе. Сейчас космонавты есть во многих странах. 12 апреля в нашей стране отмечается День космонавтики. В этот день в 1961 году мечта людей о полете в космос сбылась – первый в истории космонавт Юрий Алексеевич Гагарин совершил полет в космос на корабле “Восток-1”. Его полет вокруг Земли длился 108 минут. С тех пор мы каждый год в этот день отмечаем День космонавтики. </vt:lpstr>
      <vt:lpstr>Презентация PowerPoint</vt:lpstr>
      <vt:lpstr>Использованная литература и Интернет-ресурсы:    https://www.maam.ru/detskijsad/detjam-o-kosmose-853175.html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автономное учреждение "Детский сад № 65 общеразвивающего вида с приоритетным осуществлением познавательно-речевого развития воспитанников г. Орска"</dc:title>
  <dc:creator>Qwerty01234501@outlook.com</dc:creator>
  <cp:lastModifiedBy>Qwerty01234501@outlook.com</cp:lastModifiedBy>
  <cp:revision>14</cp:revision>
  <dcterms:created xsi:type="dcterms:W3CDTF">2021-04-05T14:28:12Z</dcterms:created>
  <dcterms:modified xsi:type="dcterms:W3CDTF">2021-04-05T17:19:23Z</dcterms:modified>
</cp:coreProperties>
</file>