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нтерактивная игра\bfb5d250d503fc7e77d04daefb8a15d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04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Интерактивная игра «Новогодние задачки»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МДОАУ «Детский сад № 115 «Белочка» комбинированного вида г.Орска»,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Воспитатель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Тамбулова Салтанат Кунсбаевна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нтерактивная игра\bestkidsru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240"/>
            <a:ext cx="6840760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интерактивная игра\16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8463" y="-6350"/>
            <a:ext cx="9942513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нтерактивная игра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5687"/>
            <a:ext cx="5184576" cy="6792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интерактивная игра\hello_html_m256db5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интерактивная игра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18" y="188640"/>
            <a:ext cx="9154518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интерактивная игра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интерактивная игра\imag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5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интерактивная игра\Novogodnee_puteshestvi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0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Интерактивная игра «Новогодние задачки»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«Новогодние задачки»</dc:title>
  <dc:creator>1</dc:creator>
  <cp:lastModifiedBy>1</cp:lastModifiedBy>
  <cp:revision>2</cp:revision>
  <dcterms:created xsi:type="dcterms:W3CDTF">2020-12-26T20:59:30Z</dcterms:created>
  <dcterms:modified xsi:type="dcterms:W3CDTF">2020-12-26T21:17:01Z</dcterms:modified>
</cp:coreProperties>
</file>