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6" r:id="rId9"/>
    <p:sldId id="267" r:id="rId10"/>
    <p:sldId id="271" r:id="rId11"/>
    <p:sldId id="272" r:id="rId12"/>
    <p:sldId id="273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222885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Arial Narrow" pitchFamily="34" charset="0"/>
              </a:rPr>
              <a:t>Презентация</a:t>
            </a:r>
            <a:br>
              <a:rPr lang="ru-RU" sz="4800" b="1" dirty="0" smtClean="0">
                <a:solidFill>
                  <a:srgbClr val="7030A0"/>
                </a:solidFill>
                <a:latin typeface="Arial Narrow" pitchFamily="34" charset="0"/>
              </a:rPr>
            </a:br>
            <a:r>
              <a:rPr lang="ru-RU" sz="4800" b="1" dirty="0" smtClean="0">
                <a:solidFill>
                  <a:srgbClr val="7030A0"/>
                </a:solidFill>
                <a:latin typeface="Arial Narrow" pitchFamily="34" charset="0"/>
              </a:rPr>
              <a:t> «Проект книжки малышки »</a:t>
            </a:r>
            <a:br>
              <a:rPr lang="ru-RU" sz="4800" b="1" dirty="0" smtClean="0">
                <a:solidFill>
                  <a:srgbClr val="7030A0"/>
                </a:solidFill>
                <a:latin typeface="Arial Narrow" pitchFamily="34" charset="0"/>
              </a:rPr>
            </a:br>
            <a:r>
              <a:rPr lang="ru-RU" sz="4800" b="1" dirty="0" smtClean="0">
                <a:solidFill>
                  <a:srgbClr val="7030A0"/>
                </a:solidFill>
                <a:latin typeface="Arial Narrow" pitchFamily="34" charset="0"/>
              </a:rPr>
              <a:t> средняя группа</a:t>
            </a:r>
            <a:endParaRPr lang="ru-RU" sz="48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886200"/>
            <a:ext cx="7467600" cy="1752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МДОАУ «Детский сад № 121» г.Орска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Воспитатель </a:t>
            </a:r>
            <a:r>
              <a:rPr lang="ru-RU" b="1" dirty="0" err="1" smtClean="0">
                <a:solidFill>
                  <a:srgbClr val="7030A0"/>
                </a:solidFill>
              </a:rPr>
              <a:t>Гнусенко</a:t>
            </a:r>
            <a:r>
              <a:rPr lang="ru-RU" b="1" dirty="0" smtClean="0">
                <a:solidFill>
                  <a:srgbClr val="7030A0"/>
                </a:solidFill>
              </a:rPr>
              <a:t> Лада Юрьевна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«Загадки»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3429001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209800"/>
            <a:ext cx="3020991" cy="40279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Муха-Цокатуха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1"/>
            <a:ext cx="3675308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00200"/>
            <a:ext cx="3617354" cy="4823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«Сборник сказок»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90600"/>
            <a:ext cx="3200400" cy="4504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84292" y="2521308"/>
            <a:ext cx="4320862" cy="324064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«Телефон»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3505200" cy="3886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752600"/>
            <a:ext cx="35052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«Загадки»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752600"/>
            <a:ext cx="2971799" cy="39623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590800"/>
            <a:ext cx="2620135" cy="349351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«Выставка детских работ к произведениям К.И. </a:t>
            </a:r>
            <a:r>
              <a:rPr lang="ru-RU" smtClean="0"/>
              <a:t>Чуковского»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77900" y="1003300"/>
            <a:ext cx="2667000" cy="3556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200400"/>
            <a:ext cx="2465053" cy="32867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47666" y="1162736"/>
            <a:ext cx="2609612" cy="31797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752600"/>
            <a:ext cx="8458200" cy="1447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Цель</a:t>
            </a:r>
            <a:r>
              <a:rPr lang="ru-RU" dirty="0" smtClean="0"/>
              <a:t>: развивать у детей интерес и  потребность к чтению художественной </a:t>
            </a:r>
            <a:r>
              <a:rPr lang="ru-RU" dirty="0" smtClean="0"/>
              <a:t>литературы посредством </a:t>
            </a:r>
            <a:r>
              <a:rPr lang="ru-RU" dirty="0" err="1" smtClean="0"/>
              <a:t>игзотовления</a:t>
            </a:r>
            <a:r>
              <a:rPr lang="ru-RU" dirty="0" smtClean="0"/>
              <a:t> самодельных книжек </a:t>
            </a:r>
            <a:endParaRPr lang="ru-RU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28600" y="3962400"/>
            <a:ext cx="8229600" cy="34591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Задачи проекта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способствовать формированию интереса к книгам, произведениям художественной литературы;</a:t>
            </a:r>
            <a:br>
              <a:rPr lang="ru-RU" dirty="0" smtClean="0"/>
            </a:br>
            <a:r>
              <a:rPr lang="ru-RU" dirty="0" smtClean="0"/>
              <a:t>формировать умение рассматривать книжные иллюстрации, соотносить их с текстом произведения;</a:t>
            </a:r>
            <a:br>
              <a:rPr lang="ru-RU" dirty="0" smtClean="0"/>
            </a:br>
            <a:r>
              <a:rPr lang="ru-RU" dirty="0" smtClean="0"/>
              <a:t>воспитывать умение слушать и понимать литературные произведения, эмоционально откликаться на воображаемые события;</a:t>
            </a:r>
            <a:br>
              <a:rPr lang="ru-RU" dirty="0" smtClean="0"/>
            </a:br>
            <a:r>
              <a:rPr lang="ru-RU" dirty="0" smtClean="0"/>
              <a:t>воспитывать навык аккуратного обращения с книгой.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Актуальность:</a:t>
            </a:r>
            <a:r>
              <a:rPr lang="ru-RU" dirty="0" smtClean="0"/>
              <a:t> Приобщение к книге – одна из основных задач художественно-эстетического воспитания ребенка. Но в наше время родители порой не читают детям сказки, которые учат: любви, доброте, отзывчивости. В наш век, дети смотрят такие мультфильмы и играют в игры на компьютере, которые воспитывают в ребенке озлобленность к окружающему миру. Организовывая проект «Книжки-малышки» воспитатели преследуют цель развивать у детей любовь к художественной литературе, а взрослых активизировать на чтение книг. Ведь книга это целая кладезь знаний, отличных мыслей, добрых советов. Она ведет нас по тайным тропам прошлого, мчит в будущее, учит преданно служить Родине, любить родную землю, своих родителей, учит работать и дружить..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Этапы  работы  над  проектом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1-й этап: подготовительный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Выбор темы проекта.</a:t>
            </a:r>
            <a:br>
              <a:rPr lang="ru-RU" dirty="0" smtClean="0"/>
            </a:br>
            <a:r>
              <a:rPr lang="ru-RU" dirty="0" smtClean="0"/>
              <a:t>2. Формулировка цели и задач.</a:t>
            </a:r>
            <a:br>
              <a:rPr lang="ru-RU" dirty="0" smtClean="0"/>
            </a:br>
            <a:r>
              <a:rPr lang="ru-RU" dirty="0" smtClean="0"/>
              <a:t>4. Составление плана основного этапа проекта.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0" y="1828800"/>
            <a:ext cx="7162800" cy="4297363"/>
          </a:xfrm>
        </p:spPr>
        <p:txBody>
          <a:bodyPr>
            <a:normAutofit fontScale="55000" lnSpcReduction="2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2-й этап: основной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«Познавательное развитие»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Знакомство с различными книгами. Беседа 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«Книги – мои друзья»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«Откуда пришла книга»,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нужно обращаться с книгами»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Показ презентации «Создание книги». Развлечения «Книга - лучший друг»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«Художественно – эстетическое развитие": Слушание музыкальных сказок, пение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потешек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сказкам. Раскрашивания героев сказок. Лепка героев сказок.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«Речевое развитие»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Чтение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сказок.Заучивание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наизусть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потешек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песенок и стихотворении . 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«Игрушки»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при минимальной помощи воспитателя.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4. 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«Социально-коммуникативное»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Игра – драматизация по сказкам.  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детьми своей книжки-малышки. Сюжетно-ролевые игры: 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«Поход в библиотеку» «Книжный магазин», «Выставка книг».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Свободные игры детей с сюжетными игрушками 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(мышка, зайчик и т. п.)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 Ремонт книг. Помощь родителям и детям в изготовлении книжек – малышек.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3 этап.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Подведение итогов, анализ ожидаемого результата.</a:t>
            </a:r>
            <a:br>
              <a:rPr lang="ru-RU" dirty="0" smtClean="0"/>
            </a:br>
            <a:r>
              <a:rPr lang="ru-RU" dirty="0" smtClean="0"/>
              <a:t>Оформление выставки «Наши любимые сказки»;</a:t>
            </a:r>
            <a:br>
              <a:rPr lang="ru-RU" dirty="0" smtClean="0"/>
            </a:br>
            <a:r>
              <a:rPr lang="ru-RU" dirty="0" smtClean="0"/>
              <a:t>Оформление выставки семейных поделок сказочных персонажей;</a:t>
            </a:r>
            <a:r>
              <a:rPr lang="ru-RU" b="1" i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Конкурс книжек малышек </a:t>
            </a:r>
            <a:br>
              <a:rPr lang="ru-RU" dirty="0" smtClean="0"/>
            </a:br>
            <a:r>
              <a:rPr lang="ru-RU" dirty="0" smtClean="0"/>
              <a:t>Презентация проекта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Ожидаемые результаты</a:t>
            </a:r>
            <a:r>
              <a:rPr lang="ru-RU" dirty="0" smtClean="0"/>
              <a:t>: активизация родителей на чтение сказок, </a:t>
            </a:r>
            <a:r>
              <a:rPr lang="ru-RU" dirty="0" err="1" smtClean="0"/>
              <a:t>потешек</a:t>
            </a:r>
            <a:r>
              <a:rPr lang="ru-RU" dirty="0" smtClean="0"/>
              <a:t>, стишков и рассказов детям. Взаимодействие родителей и детей в процессе изготовления книжек – малышек. И формирование бережного отношения к книгам.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«Айболит»</a:t>
            </a:r>
            <a:endParaRPr lang="ru-RU" dirty="0"/>
          </a:p>
        </p:txBody>
      </p:sp>
      <p:pic>
        <p:nvPicPr>
          <p:cNvPr id="6" name="Содержимое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3008" y="1538191"/>
            <a:ext cx="3167664" cy="31392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86000"/>
            <a:ext cx="4419600" cy="3947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94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Презентация  «Проект книжки малышки »  средняя группа</vt:lpstr>
      <vt:lpstr>Цель: развивать у детей интерес и  потребность к чтению художественной литературы посредством игзотовления самодельных книжек </vt:lpstr>
      <vt:lpstr>Слайд 3</vt:lpstr>
      <vt:lpstr>Слайд 4</vt:lpstr>
      <vt:lpstr>Слайд 5</vt:lpstr>
      <vt:lpstr>Слайд 6</vt:lpstr>
      <vt:lpstr>Слайд 7</vt:lpstr>
      <vt:lpstr>Слайд 8</vt:lpstr>
      <vt:lpstr>«Айболит»</vt:lpstr>
      <vt:lpstr>«Загадки»</vt:lpstr>
      <vt:lpstr>«Муха-Цокатуха»</vt:lpstr>
      <vt:lpstr>«Сборник сказок»</vt:lpstr>
      <vt:lpstr>«Телефон»</vt:lpstr>
      <vt:lpstr>«Загадки»</vt:lpstr>
      <vt:lpstr>«Выставка детских работ к произведениям К.И. Чуковского»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Катенок</dc:creator>
  <cp:lastModifiedBy>ds121orsk@yandex.ru</cp:lastModifiedBy>
  <cp:revision>16</cp:revision>
  <dcterms:created xsi:type="dcterms:W3CDTF">2013-10-20T14:43:13Z</dcterms:created>
  <dcterms:modified xsi:type="dcterms:W3CDTF">2022-02-17T08:58:52Z</dcterms:modified>
</cp:coreProperties>
</file>