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sldIdLst>
    <p:sldId id="256" r:id="rId2"/>
    <p:sldId id="27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7" r:id="rId17"/>
    <p:sldId id="275" r:id="rId18"/>
    <p:sldId id="276" r:id="rId19"/>
    <p:sldId id="27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001" autoAdjust="0"/>
    <p:restoredTop sz="94660"/>
  </p:normalViewPr>
  <p:slideViewPr>
    <p:cSldViewPr snapToGrid="0">
      <p:cViewPr varScale="1">
        <p:scale>
          <a:sx n="54" d="100"/>
          <a:sy n="54" d="100"/>
        </p:scale>
        <p:origin x="-581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90828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06264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2670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65024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245904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47330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75114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34798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pPr/>
              <a:t>9/7/2020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29689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88099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pPr/>
              <a:t>9/7/2020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35605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87702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03339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98060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96401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20520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63613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1625" y="1457324"/>
            <a:ext cx="7439026" cy="2247901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ОЗНАКОМЛЕНИЕ ДОШКОЛЬНИКОВ с НАРОДНЫМИ ПРОМЫСЛАМИ ПОСРЕДСТВОМ ДИДАКТИЧЕСКИХ ИГР</a:t>
            </a:r>
            <a:r>
              <a:rPr lang="ru-RU" sz="3600" dirty="0" smtClean="0">
                <a:solidFill>
                  <a:srgbClr val="FF0000"/>
                </a:solidFill>
              </a:rPr>
              <a:t>.</a:t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(Из опыта работы)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2549" y="4457700"/>
            <a:ext cx="7921453" cy="690032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Выполнила: </a:t>
            </a:r>
            <a:r>
              <a:rPr lang="ru-RU" dirty="0">
                <a:solidFill>
                  <a:srgbClr val="002060"/>
                </a:solidFill>
              </a:rPr>
              <a:t>КОЧЕРГИНА ЛЮДМИЛА МИХАЙЛОВНА, воспитатель МДОАУ «Детский сад № 53 </a:t>
            </a:r>
            <a:r>
              <a:rPr lang="ru-RU" dirty="0" smtClean="0">
                <a:solidFill>
                  <a:srgbClr val="002060"/>
                </a:solidFill>
              </a:rPr>
              <a:t>» </a:t>
            </a:r>
            <a:r>
              <a:rPr lang="ru-RU" dirty="0">
                <a:solidFill>
                  <a:srgbClr val="002060"/>
                </a:solidFill>
              </a:rPr>
              <a:t>г. Орска, 1 квалификационная </a:t>
            </a:r>
            <a:r>
              <a:rPr lang="ru-RU" dirty="0" smtClean="0">
                <a:solidFill>
                  <a:srgbClr val="002060"/>
                </a:solidFill>
              </a:rPr>
              <a:t>категория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10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75" y="161925"/>
            <a:ext cx="8486776" cy="2781299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Вариант 2. «Подбери серединки цветов к </a:t>
            </a:r>
            <a:r>
              <a:rPr lang="ru-RU" sz="2000" dirty="0" smtClean="0">
                <a:solidFill>
                  <a:schemeClr val="tx1"/>
                </a:solidFill>
              </a:rPr>
              <a:t>лепесткам»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Цель</a:t>
            </a:r>
            <a:r>
              <a:rPr lang="ru-RU" sz="2000" dirty="0">
                <a:solidFill>
                  <a:schemeClr val="tx1"/>
                </a:solidFill>
              </a:rPr>
              <a:t>: Учить детей подбирать серединки цветов к лепесткам.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После </a:t>
            </a:r>
            <a:r>
              <a:rPr lang="ru-RU" sz="2000" dirty="0">
                <a:solidFill>
                  <a:schemeClr val="tx1"/>
                </a:solidFill>
              </a:rPr>
              <a:t>1 варианта игры педагог убирает серединки цветов и предлагает детям подобрать серединки цветов к лепесткам.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В </a:t>
            </a:r>
            <a:r>
              <a:rPr lang="ru-RU" sz="2000" dirty="0">
                <a:solidFill>
                  <a:schemeClr val="tx1"/>
                </a:solidFill>
              </a:rPr>
              <a:t>играх 1 и 2 вариантов могут принять участие от 2-х до 5-ти детей.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Игра предназначена для детей 4-7 лет.</a:t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Объект 3" descr="D:\ФОТО РОСПИСЕЙ\Новая папка\IMG_103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0" y="3152775"/>
            <a:ext cx="5686425" cy="35718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52576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1" y="95250"/>
            <a:ext cx="8893002" cy="18351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700" dirty="0">
                <a:solidFill>
                  <a:srgbClr val="FF0000"/>
                </a:solidFill>
              </a:rPr>
              <a:t>Игра «ГДЕ ЖИВУТ РУССКИЕ УЗОРЫ?»</a:t>
            </a:r>
            <a:r>
              <a:rPr lang="ru-RU" sz="2400" dirty="0">
                <a:solidFill>
                  <a:srgbClr val="FF0000"/>
                </a:solidFill>
              </a:rPr>
              <a:t/>
            </a:r>
            <a:br>
              <a:rPr lang="ru-RU" sz="2400" dirty="0">
                <a:solidFill>
                  <a:srgbClr val="FF0000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ЦЕЛЬ ИГРЫ: Формирование представлений об особенностях разных видов декоративно-прикладного искусства России (гжель, дымковская игрушка, </a:t>
            </a:r>
            <a:r>
              <a:rPr lang="ru-RU" sz="2400" dirty="0" err="1">
                <a:solidFill>
                  <a:schemeClr val="tx1"/>
                </a:solidFill>
              </a:rPr>
              <a:t>филимоновская</a:t>
            </a:r>
            <a:r>
              <a:rPr lang="ru-RU" sz="2400" dirty="0">
                <a:solidFill>
                  <a:schemeClr val="tx1"/>
                </a:solidFill>
              </a:rPr>
              <a:t> игрушка, урало-сибирская роспись, хохломская роспись, городецкая роспись)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35" t="6044" r="7259" b="7405"/>
          <a:stretch>
            <a:fillRect/>
          </a:stretch>
        </p:blipFill>
        <p:spPr>
          <a:xfrm>
            <a:off x="2011680" y="2377440"/>
            <a:ext cx="5795889" cy="403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5221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275" y="466725"/>
            <a:ext cx="8893002" cy="1304925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ВАРИАНТ 1.  «Расставь карточки правильно»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ЦЕЛЬ: </a:t>
            </a:r>
            <a:r>
              <a:rPr lang="ru-RU" sz="2000" dirty="0">
                <a:solidFill>
                  <a:schemeClr val="tx1"/>
                </a:solidFill>
              </a:rPr>
              <a:t>Учить подбирать маленькие карточки к большим карточкам.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48050" y="2352675"/>
            <a:ext cx="2095500" cy="3924301"/>
          </a:xfrm>
        </p:spPr>
        <p:txBody>
          <a:bodyPr/>
          <a:lstStyle/>
          <a:p>
            <a:pPr marL="0" indent="0" algn="ctr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2175" y="2205697"/>
            <a:ext cx="5524394" cy="452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7053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5" y="266699"/>
            <a:ext cx="4286250" cy="5038725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ВАРИАНТ 2. «Расставь большие карточки правильно».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Цель: учить подбирать большие карточки к маленьким карточкам, соответствующим предметам росписи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ВАРИАНТ </a:t>
            </a:r>
            <a:r>
              <a:rPr lang="ru-RU" sz="2000" dirty="0">
                <a:solidFill>
                  <a:schemeClr val="tx1"/>
                </a:solidFill>
              </a:rPr>
              <a:t>3. «Найди ошибку».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Цель: Учить детей находить ошибки в расстановке маленьких карточек в «домиках» и исправлять их.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1890" y="3542831"/>
            <a:ext cx="4071214" cy="3354576"/>
          </a:xfrm>
        </p:spPr>
      </p:pic>
      <p:sp>
        <p:nvSpPr>
          <p:cNvPr id="6" name="Прямоугольник 5"/>
          <p:cNvSpPr/>
          <p:nvPr/>
        </p:nvSpPr>
        <p:spPr>
          <a:xfrm>
            <a:off x="0" y="4352924"/>
            <a:ext cx="566996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r>
              <a:rPr lang="ru-RU" sz="2000" dirty="0" smtClean="0"/>
              <a:t>Все </a:t>
            </a:r>
            <a:r>
              <a:rPr lang="ru-RU" sz="2000" dirty="0"/>
              <a:t>варианты игр предназначены для детей 4-7 лет. В игре могут принимать участие от 2-х до 6-ти детей.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1890" y="142875"/>
            <a:ext cx="4071214" cy="331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0830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1" y="104774"/>
            <a:ext cx="6847900" cy="3133725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                  </a:t>
            </a:r>
            <a:r>
              <a:rPr lang="ru-RU" sz="2700" dirty="0" smtClean="0">
                <a:solidFill>
                  <a:srgbClr val="FF0000"/>
                </a:solidFill>
              </a:rPr>
              <a:t>Игра-лото </a:t>
            </a:r>
            <a:r>
              <a:rPr lang="ru-RU" sz="2700" dirty="0">
                <a:solidFill>
                  <a:srgbClr val="FF0000"/>
                </a:solidFill>
              </a:rPr>
              <a:t>«РУССКИЕ УЗОРЫ»</a:t>
            </a:r>
            <a:br>
              <a:rPr lang="ru-RU" sz="2700" dirty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ЦЕЛЬ </a:t>
            </a:r>
            <a:r>
              <a:rPr lang="ru-RU" sz="2000" dirty="0">
                <a:solidFill>
                  <a:schemeClr val="tx1"/>
                </a:solidFill>
              </a:rPr>
              <a:t>ИГРЫ: Познакомить детей с народными промыслами России, учить подбирать элементы росписей по контуру, размеру, цвету к картинке с определённым видом росписи.</a:t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33650" y="104775"/>
            <a:ext cx="4963099" cy="3270970"/>
          </a:xfrm>
        </p:spPr>
      </p:pic>
      <p:sp>
        <p:nvSpPr>
          <p:cNvPr id="5" name="Прямоугольник 4"/>
          <p:cNvSpPr/>
          <p:nvPr/>
        </p:nvSpPr>
        <p:spPr>
          <a:xfrm>
            <a:off x="457199" y="4267200"/>
            <a:ext cx="631613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000" dirty="0"/>
              <a:t>Вариант 1. «Подбери узор».</a:t>
            </a:r>
          </a:p>
          <a:p>
            <a:pPr algn="just"/>
            <a:r>
              <a:rPr lang="ru-RU" sz="2000" dirty="0"/>
              <a:t>Цель: учить детей подбирать элементы узоров к каждому виду росписи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3650" y="3524250"/>
            <a:ext cx="4867850" cy="3333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97149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" y="400051"/>
            <a:ext cx="9620251" cy="302895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Вариант 2. « Дорисуй узор».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Цель</a:t>
            </a:r>
            <a:r>
              <a:rPr lang="ru-RU" sz="2000" dirty="0">
                <a:solidFill>
                  <a:schemeClr val="tx1"/>
                </a:solidFill>
              </a:rPr>
              <a:t>: Завершить рисунок на каждой карточке, закрашивая нужным цветом оставшиеся пробелы, продолжая узор, добавляя недостающие точки и линии.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Вариант </a:t>
            </a:r>
            <a:r>
              <a:rPr lang="ru-RU" sz="2000" dirty="0">
                <a:solidFill>
                  <a:schemeClr val="tx1"/>
                </a:solidFill>
              </a:rPr>
              <a:t>2 предназначен для многократного использования.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1 </a:t>
            </a:r>
            <a:r>
              <a:rPr lang="ru-RU" sz="2000" dirty="0">
                <a:solidFill>
                  <a:schemeClr val="tx1"/>
                </a:solidFill>
              </a:rPr>
              <a:t>и 2 варианты игр предназначены для детей 6-7 лет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В игре могут принимать участие от 2-х до 8-и детей.</a:t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680" y="3358663"/>
            <a:ext cx="4564221" cy="3036826"/>
          </a:xfrm>
          <a:prstGeom prst="rect">
            <a:avLst/>
          </a:prstGeom>
        </p:spPr>
      </p:pic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3152" y="3344595"/>
            <a:ext cx="4581458" cy="3036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61013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334" y="324346"/>
            <a:ext cx="3741472" cy="210457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153" y="324347"/>
            <a:ext cx="3741473" cy="21045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334" y="2714178"/>
            <a:ext cx="2157412" cy="38353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9104" y="2810603"/>
            <a:ext cx="2138363" cy="38015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5088" y="2793671"/>
            <a:ext cx="2157412" cy="38353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30121" y="37394"/>
            <a:ext cx="2007588" cy="26767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30121" y="2793671"/>
            <a:ext cx="2112697" cy="375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994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Положительные результаты опыта проявилась в следующем: </a:t>
            </a:r>
            <a:br>
              <a:rPr lang="ru-RU" sz="2400" dirty="0">
                <a:solidFill>
                  <a:srgbClr val="FF0000"/>
                </a:solidFill>
              </a:rPr>
            </a:br>
            <a:r>
              <a:rPr lang="ru-RU" sz="1800" dirty="0"/>
              <a:t>­	</a:t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61515"/>
            <a:ext cx="8596668" cy="42203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  <a:p>
            <a:r>
              <a:rPr lang="ru-RU" dirty="0"/>
              <a:t>­	систематизировались и расширились знания и представления детей о народном декоративно-прикладном </a:t>
            </a:r>
            <a:r>
              <a:rPr lang="ru-RU" dirty="0" smtClean="0"/>
              <a:t>искусстве России; </a:t>
            </a:r>
            <a:endParaRPr lang="ru-RU" dirty="0"/>
          </a:p>
          <a:p>
            <a:r>
              <a:rPr lang="ru-RU" dirty="0"/>
              <a:t>­	расширился кругозор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/>
              <a:t>­	пополнился и активизировался словарь;</a:t>
            </a:r>
          </a:p>
          <a:p>
            <a:r>
              <a:rPr lang="ru-RU" dirty="0"/>
              <a:t>­	</a:t>
            </a:r>
            <a:r>
              <a:rPr lang="ru-RU" dirty="0" smtClean="0"/>
              <a:t>улучшилась  </a:t>
            </a:r>
            <a:r>
              <a:rPr lang="ru-RU" dirty="0"/>
              <a:t>связная речь, умение правильно выражать свои мысли; </a:t>
            </a:r>
          </a:p>
          <a:p>
            <a:r>
              <a:rPr lang="ru-RU" dirty="0"/>
              <a:t>­	повысился уровень представления о бережном отношении к окружающим их предметам, произведениям искусства, игрушкам как продуктам труда взрослых; </a:t>
            </a:r>
          </a:p>
          <a:p>
            <a:r>
              <a:rPr lang="ru-RU" dirty="0"/>
              <a:t>­	изменилось представление о нормах поведения, о взаимоотношениях со сверстниками и взрослыми, о положительных и отрицательных качествах личности;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98684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8512002" cy="51435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ЛИТЕРАТУРА: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1975" y="1123951"/>
            <a:ext cx="8712027" cy="5400674"/>
          </a:xfrm>
        </p:spPr>
        <p:txBody>
          <a:bodyPr/>
          <a:lstStyle/>
          <a:p>
            <a:r>
              <a:rPr lang="ru-RU" dirty="0"/>
              <a:t>1.Ермолаева Н. В. Эстетическое воспитание дошкольников через декоративно-прикладное искусство. Парциальная программа. — СПб. : ООО «ИЗДАТЕЛЬСТВО «ДЕТСТВО-ПРЕСС», 2011.</a:t>
            </a:r>
          </a:p>
          <a:p>
            <a:r>
              <a:rPr lang="ru-RU" dirty="0"/>
              <a:t> 2.Дополнительные источники и Интернет-ресурсы.</a:t>
            </a:r>
          </a:p>
          <a:p>
            <a:r>
              <a:rPr lang="ru-RU" dirty="0"/>
              <a:t> 3.Атлас для детей. Промыслы и ремёсла России.-</a:t>
            </a:r>
            <a:r>
              <a:rPr lang="ru-RU" dirty="0" err="1"/>
              <a:t>Изд.Высшая</a:t>
            </a:r>
            <a:r>
              <a:rPr lang="ru-RU" dirty="0"/>
              <a:t> школа» – 2018. </a:t>
            </a:r>
          </a:p>
          <a:p>
            <a:r>
              <a:rPr lang="ru-RU" dirty="0"/>
              <a:t> 4. Аверьянова А. П. Изобразительная деятельность в детском саду (занятия).— М.: Мозаика-Синтез, 2001.</a:t>
            </a:r>
          </a:p>
          <a:p>
            <a:r>
              <a:rPr lang="ru-RU" dirty="0"/>
              <a:t> 5. Алехин А. Д. Матрешки. Книжка-картинка. — М.: Ма­лыш, 1988.</a:t>
            </a:r>
          </a:p>
          <a:p>
            <a:r>
              <a:rPr lang="ru-RU" dirty="0"/>
              <a:t> 6. </a:t>
            </a:r>
            <a:r>
              <a:rPr lang="ru-RU" dirty="0" err="1"/>
              <a:t>Богусловская</a:t>
            </a:r>
            <a:r>
              <a:rPr lang="ru-RU" dirty="0"/>
              <a:t> И. Я. Русская глиняная игрушка. — СПб.: Художник РСФСР, 1988.</a:t>
            </a:r>
          </a:p>
          <a:p>
            <a:r>
              <a:rPr lang="ru-RU" dirty="0"/>
              <a:t> 7. </a:t>
            </a:r>
            <a:r>
              <a:rPr lang="ru-RU" dirty="0" err="1"/>
              <a:t>Грибовская</a:t>
            </a:r>
            <a:r>
              <a:rPr lang="ru-RU" dirty="0"/>
              <a:t> А. А. Знакомство с русским народным де­коративно-прикладным искусством и декоративное рисова­ние, лепка, аппликация москвичей-дошкольников. — М.: МИПКРО, 1999.</a:t>
            </a:r>
          </a:p>
          <a:p>
            <a:r>
              <a:rPr lang="ru-RU" dirty="0"/>
              <a:t> 8. Осетров. Е. Краса ненаглядная.- Изд-во «Малыш» – 1985.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88966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691" y="609600"/>
            <a:ext cx="9149311" cy="343246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5400" dirty="0" smtClean="0">
                <a:solidFill>
                  <a:schemeClr val="accent4"/>
                </a:solidFill>
              </a:rPr>
              <a:t>СПАСИБО </a:t>
            </a:r>
            <a:r>
              <a:rPr lang="ru-RU" sz="5400" dirty="0">
                <a:solidFill>
                  <a:schemeClr val="accent4"/>
                </a:solidFill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862464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155" y="609599"/>
            <a:ext cx="8764847" cy="5431761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« О важности приобщения ребёнка к культуре своего народа написано много, поскольку обращение к отеческому наследию воспитывает уважение, гордость за землю, на который ты живёшь. Поэтому детям необходимо знать и изучать культуру своих предков. Именно акцент на знании истории народа, его культуры поможет в дальнейшем с уважением и интересом относиться к культурным традициям других народов»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                                                            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smtClean="0">
                <a:solidFill>
                  <a:schemeClr val="tx1"/>
                </a:solidFill>
              </a:rPr>
              <a:t>                                           </a:t>
            </a:r>
            <a:r>
              <a:rPr lang="ru-RU" sz="2800" dirty="0" err="1" smtClean="0">
                <a:solidFill>
                  <a:schemeClr val="tx1"/>
                </a:solidFill>
              </a:rPr>
              <a:t>Маханева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М.Д. </a:t>
            </a:r>
          </a:p>
        </p:txBody>
      </p:sp>
    </p:spTree>
    <p:extLst>
      <p:ext uri="{BB962C8B-B14F-4D97-AF65-F5344CB8AC3E}">
        <p14:creationId xmlns:p14="http://schemas.microsoft.com/office/powerpoint/2010/main" xmlns="" val="465234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951" y="133351"/>
            <a:ext cx="8912052" cy="46672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АКТУАЛЬНОСТЬ ПРОБЛЕМЫ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1951" y="723900"/>
            <a:ext cx="9239249" cy="586739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Народное </a:t>
            </a:r>
            <a:r>
              <a:rPr lang="ru-RU" dirty="0"/>
              <a:t>искусство – неисчерпаемый источник эстетического, нравственного, патриотического воспитания дошкольников, оно отражает самобытность народа, его фантазию, образное мышление, мудрую простоту взглядов и чувств. Воспевает лучшие черты народного характера – смелость, гуманность, преданность Родине, честность, оптимизм.</a:t>
            </a:r>
          </a:p>
          <a:p>
            <a:pPr marL="0" indent="0" algn="just">
              <a:buNone/>
            </a:pPr>
            <a:r>
              <a:rPr lang="ru-RU" dirty="0"/>
              <a:t>         </a:t>
            </a:r>
            <a:r>
              <a:rPr lang="ru-RU" dirty="0" smtClean="0"/>
              <a:t>Воспитание </a:t>
            </a:r>
            <a:r>
              <a:rPr lang="ru-RU" dirty="0"/>
              <a:t>гражданина и патриота, знающего и любящего свою Родину,- задача особенно актуальная сегодня не может быть успешно решена без глубокого познания духовного богатства своего народа, освоения народной культуры.</a:t>
            </a:r>
          </a:p>
          <a:p>
            <a:pPr marL="0" indent="0" algn="just">
              <a:buNone/>
            </a:pPr>
            <a:r>
              <a:rPr lang="ru-RU" dirty="0"/>
              <a:t>         </a:t>
            </a:r>
            <a:r>
              <a:rPr lang="ru-RU" dirty="0" smtClean="0"/>
              <a:t>В </a:t>
            </a:r>
            <a:r>
              <a:rPr lang="ru-RU" dirty="0"/>
              <a:t>связи с этим проблема интереса людей к национальным особенностям своей страны, к культурным ценностям, народным промыслам русского народа </a:t>
            </a:r>
            <a:r>
              <a:rPr lang="ru-RU" dirty="0" err="1"/>
              <a:t>черезвычайно</a:t>
            </a:r>
            <a:r>
              <a:rPr lang="ru-RU" dirty="0"/>
              <a:t> актуальна.</a:t>
            </a: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1951" y="3543300"/>
            <a:ext cx="91439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    </a:t>
            </a:r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         В </a:t>
            </a:r>
            <a:r>
              <a:rPr lang="ru-RU" dirty="0"/>
              <a:t>нашей группе мы собрали коллекцию предметов различных народных промыслов. Большая часть изделий хранится в педагогическом шкафу  и  используется  не  только  на  занятиях,  но  и  для  самостоятельной деятельности. С этой целью предметы народного творчества  помещаем в уголке по изобразительной  деятельности,  здесь  же  размещаем  книги  с  иллюстрациями, раскраски,  дидактические игры. </a:t>
            </a:r>
          </a:p>
        </p:txBody>
      </p:sp>
    </p:spTree>
    <p:extLst>
      <p:ext uri="{BB962C8B-B14F-4D97-AF65-F5344CB8AC3E}">
        <p14:creationId xmlns:p14="http://schemas.microsoft.com/office/powerpoint/2010/main" xmlns="" val="917186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5250"/>
            <a:ext cx="9258300" cy="10953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Коллекция предметов различных народных промыслов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326" y="4581524"/>
            <a:ext cx="8534400" cy="18002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D:\ФОТО РОСПИСЕЙ\Новая папка\IMG_104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19188"/>
            <a:ext cx="10991850" cy="5572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85534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9" y="-1"/>
            <a:ext cx="9925051" cy="94297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Книги с иллюстрациями, раскраски по народным промыслам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D:\ФОТО РОСПИСЕЙ\Новая папка\IMG_105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38225"/>
            <a:ext cx="86010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35443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1" y="114300"/>
            <a:ext cx="8210549" cy="77152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Дидактические игры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1" y="885825"/>
            <a:ext cx="8343900" cy="582930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/>
              <a:t> </a:t>
            </a:r>
            <a:r>
              <a:rPr lang="ru-RU" dirty="0" smtClean="0"/>
              <a:t>          Удовлетворить </a:t>
            </a:r>
            <a:r>
              <a:rPr lang="ru-RU" dirty="0"/>
              <a:t>детскую любознательность, вовлечь ребенка в активное усвоение окружающего мира, помочь ему овладеть способами познания связей между предметами и явлениями, познакомить с традициями народной художественной культуры позволит игра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dirty="0" smtClean="0"/>
              <a:t>           Учитывая  </a:t>
            </a:r>
            <a:r>
              <a:rPr lang="ru-RU" dirty="0"/>
              <a:t>то,  что игра  является  ведущей  деятельностью  дошкольников, повышает  интерес  к  деятельности  и  способствует  более  полному  усвоению материала, я посчитала целесообразным составить цикл дидактических игр, которые помогут  детям  обогатить  и  закрепить  знания  детей  о  декоративно-прикладном творчестве. </a:t>
            </a:r>
          </a:p>
          <a:p>
            <a:pPr marL="0" indent="0" algn="just">
              <a:buNone/>
            </a:pPr>
            <a:r>
              <a:rPr lang="ru-RU" dirty="0" smtClean="0"/>
              <a:t>1. </a:t>
            </a:r>
            <a:r>
              <a:rPr lang="ru-RU" dirty="0"/>
              <a:t>И</a:t>
            </a:r>
            <a:r>
              <a:rPr lang="ru-RU" dirty="0" smtClean="0"/>
              <a:t>гры </a:t>
            </a:r>
            <a:r>
              <a:rPr lang="ru-RU" dirty="0"/>
              <a:t>первой группы помогают различать виды русского народного прикладного искусства по основным стилевым признакам, направлены на развитие общего эстетического восприятия предметов </a:t>
            </a:r>
          </a:p>
          <a:p>
            <a:pPr marL="0" indent="0" algn="just">
              <a:buNone/>
            </a:pPr>
            <a:r>
              <a:rPr lang="ru-RU" dirty="0"/>
              <a:t> </a:t>
            </a:r>
            <a:r>
              <a:rPr lang="ru-RU" dirty="0" smtClean="0"/>
              <a:t>2. </a:t>
            </a:r>
            <a:r>
              <a:rPr lang="ru-RU" dirty="0"/>
              <a:t>И</a:t>
            </a:r>
            <a:r>
              <a:rPr lang="ru-RU" dirty="0" smtClean="0"/>
              <a:t>гры </a:t>
            </a:r>
            <a:r>
              <a:rPr lang="ru-RU" dirty="0"/>
              <a:t>второй группы сосредотачивают внимание на стилевых особенностях узора, направлены на формирование первоначальных представлений об особенностях разных видов декоративно-прикладного искусства  России. </a:t>
            </a:r>
          </a:p>
          <a:p>
            <a:pPr marL="0" indent="0" algn="just">
              <a:buNone/>
            </a:pPr>
            <a:r>
              <a:rPr lang="ru-RU" dirty="0" smtClean="0"/>
              <a:t>3. </a:t>
            </a:r>
            <a:r>
              <a:rPr lang="ru-RU" dirty="0"/>
              <a:t>И</a:t>
            </a:r>
            <a:r>
              <a:rPr lang="ru-RU" dirty="0" smtClean="0"/>
              <a:t>гры </a:t>
            </a:r>
            <a:r>
              <a:rPr lang="ru-RU" dirty="0"/>
              <a:t>третьей группы знакомят с композиционным  построением узоров, использование ритма, симметрии.</a:t>
            </a:r>
          </a:p>
          <a:p>
            <a:pPr marL="0" indent="0" algn="just">
              <a:buNone/>
            </a:pPr>
            <a:r>
              <a:rPr lang="ru-RU" dirty="0" smtClean="0"/>
              <a:t>Предлагаемые  </a:t>
            </a:r>
            <a:r>
              <a:rPr lang="ru-RU" dirty="0"/>
              <a:t>вашему  вниманию  материалы  содержат  авторскую интерпретацию хорошо известных методик, и могут быть использованы для работы с детьми разного возраста.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8201" y="114300"/>
            <a:ext cx="2050874" cy="1885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91750" y="2032553"/>
            <a:ext cx="1895475" cy="13869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54295" y="3500536"/>
            <a:ext cx="2264339" cy="1600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01225" y="5246183"/>
            <a:ext cx="2286000" cy="150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3539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85750"/>
            <a:ext cx="8596668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ИГРА «ПРОМЫСЛЫ и РЕМЁСЛА РОССИИ»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61" t="2075" r="9543" b="3012"/>
          <a:stretch>
            <a:fillRect/>
          </a:stretch>
        </p:blipFill>
        <p:spPr>
          <a:xfrm>
            <a:off x="1012874" y="1055077"/>
            <a:ext cx="2504049" cy="257438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0374" y="987954"/>
            <a:ext cx="4448826" cy="265286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77334" y="4029075"/>
            <a:ext cx="8253767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/>
          </a:p>
          <a:p>
            <a:pPr algn="just"/>
            <a:r>
              <a:rPr lang="ru-RU" sz="2000" dirty="0" smtClean="0"/>
              <a:t>ЦЕЛЬ ИГРЫ: </a:t>
            </a:r>
            <a:r>
              <a:rPr lang="ru-RU" sz="2000" dirty="0"/>
              <a:t>Развитие интереса детей к многообразию народных промыслов России; умение их различать и узнавать</a:t>
            </a:r>
            <a:r>
              <a:rPr lang="ru-RU" sz="2000" dirty="0" smtClean="0"/>
              <a:t>.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Игра </a:t>
            </a:r>
            <a:r>
              <a:rPr lang="ru-RU" sz="2000" dirty="0"/>
              <a:t>предназначена для детей старшего дошкольного возраста. В игре могут принимать участие от 2-х до 6-ти детей.</a:t>
            </a:r>
          </a:p>
          <a:p>
            <a:pPr algn="just"/>
            <a:endParaRPr lang="ru-RU" sz="2000" dirty="0" smtClean="0"/>
          </a:p>
          <a:p>
            <a:pPr algn="just"/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1690" y="3915474"/>
            <a:ext cx="2630299" cy="26373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0654" y="1108821"/>
            <a:ext cx="2681335" cy="253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5178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999" y="180975"/>
            <a:ext cx="8445327" cy="48577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ИГРА «СОБЕРИ ЦВЕТОК»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874" y="3981450"/>
            <a:ext cx="8683452" cy="21526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1600" dirty="0" smtClean="0"/>
          </a:p>
          <a:p>
            <a:pPr marL="0" indent="0" algn="just">
              <a:buNone/>
            </a:pPr>
            <a:endParaRPr lang="ru-RU" sz="1600" dirty="0"/>
          </a:p>
          <a:p>
            <a:pPr marL="0" indent="0" algn="just">
              <a:buNone/>
            </a:pPr>
            <a:r>
              <a:rPr lang="ru-RU" sz="2000" dirty="0" smtClean="0"/>
              <a:t>ЦЕЛЬ </a:t>
            </a:r>
            <a:r>
              <a:rPr lang="ru-RU" sz="2000" dirty="0"/>
              <a:t>ИГРЫ: Познакомить детей с основными элементами народных росписей (гжель, </a:t>
            </a:r>
            <a:r>
              <a:rPr lang="ru-RU" sz="2000" dirty="0" smtClean="0"/>
              <a:t>дымковская игрушка, </a:t>
            </a:r>
            <a:r>
              <a:rPr lang="ru-RU" sz="2000" dirty="0" err="1" smtClean="0"/>
              <a:t>филимоновская</a:t>
            </a:r>
            <a:r>
              <a:rPr lang="ru-RU" sz="2000" dirty="0" smtClean="0"/>
              <a:t> </a:t>
            </a:r>
            <a:r>
              <a:rPr lang="ru-RU" sz="2000" dirty="0"/>
              <a:t>игрушка, хохломская роспись, городецкая </a:t>
            </a:r>
            <a:r>
              <a:rPr lang="ru-RU" sz="2000" dirty="0" smtClean="0"/>
              <a:t>роспись развивать </a:t>
            </a:r>
            <a:r>
              <a:rPr lang="ru-RU" sz="2000" dirty="0"/>
              <a:t>наблюдательность и зрительное восприятие.</a:t>
            </a:r>
          </a:p>
          <a:p>
            <a:pPr marL="0" indent="0" algn="just">
              <a:buNone/>
            </a:pPr>
            <a:endParaRPr lang="ru-RU" sz="16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3247" y="768405"/>
            <a:ext cx="4533426" cy="32161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940" y="771525"/>
            <a:ext cx="4386935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4465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800" y="190499"/>
            <a:ext cx="8536075" cy="1704975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Вариант 1 «Собери цветок».            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Цель: </a:t>
            </a:r>
            <a:r>
              <a:rPr lang="ru-RU" sz="2000" dirty="0">
                <a:solidFill>
                  <a:schemeClr val="tx1"/>
                </a:solidFill>
              </a:rPr>
              <a:t>Учить детей «собирать цветок», подбирая соответствующие «лепестки» к серединкам цветов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D:\ФОТО РОСПИСЕЙ\Новая папка\IMG_10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8750" y="2686049"/>
            <a:ext cx="5181600" cy="3286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Новая папка (6)\20200203_16290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801" y="2686051"/>
            <a:ext cx="4651549" cy="3286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42151105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351</TotalTime>
  <Words>765</Words>
  <Application>Microsoft Office PowerPoint</Application>
  <PresentationFormat>Произвольный</PresentationFormat>
  <Paragraphs>62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Грань</vt:lpstr>
      <vt:lpstr>ОЗНАКОМЛЕНИЕ ДОШКОЛЬНИКОВ с НАРОДНЫМИ ПРОМЫСЛАМИ ПОСРЕДСТВОМ ДИДАКТИЧЕСКИХ ИГР. (Из опыта работы)</vt:lpstr>
      <vt:lpstr>« О важности приобщения ребёнка к культуре своего народа написано много, поскольку обращение к отеческому наследию воспитывает уважение, гордость за землю, на который ты живёшь. Поэтому детям необходимо знать и изучать культуру своих предков. Именно акцент на знании истории народа, его культуры поможет в дальнейшем с уважением и интересом относиться к культурным традициям других народов»                                                                                                          Маханева М.Д. </vt:lpstr>
      <vt:lpstr>АКТУАЛЬНОСТЬ ПРОБЛЕМЫ</vt:lpstr>
      <vt:lpstr>Коллекция предметов различных народных промыслов</vt:lpstr>
      <vt:lpstr>Книги с иллюстрациями, раскраски по народным промыслам</vt:lpstr>
      <vt:lpstr>Дидактические игры</vt:lpstr>
      <vt:lpstr>ИГРА «ПРОМЫСЛЫ и РЕМЁСЛА РОССИИ»</vt:lpstr>
      <vt:lpstr>ИГРА «СОБЕРИ ЦВЕТОК»</vt:lpstr>
      <vt:lpstr> Вариант 1 «Собери цветок».               Цель: Учить детей «собирать цветок», подбирая соответствующие «лепестки» к серединкам цветов.</vt:lpstr>
      <vt:lpstr>Вариант 2. «Подбери серединки цветов к лепесткам»  Цель: Учить детей подбирать серединки цветов к лепесткам.  После 1 варианта игры педагог убирает серединки цветов и предлагает детям подобрать серединки цветов к лепесткам. В играх 1 и 2 вариантов могут принять участие от 2-х до 5-ти детей. Игра предназначена для детей 4-7 лет. </vt:lpstr>
      <vt:lpstr> Игра «ГДЕ ЖИВУТ РУССКИЕ УЗОРЫ?» ЦЕЛЬ ИГРЫ: Формирование представлений об особенностях разных видов декоративно-прикладного искусства России (гжель, дымковская игрушка, филимоновская игрушка, урало-сибирская роспись, хохломская роспись, городецкая роспись)</vt:lpstr>
      <vt:lpstr>ВАРИАНТ 1.  «Расставь карточки правильно»  ЦЕЛЬ: Учить подбирать маленькие карточки к большим карточкам.</vt:lpstr>
      <vt:lpstr>ВАРИАНТ 2. «Расставь большие карточки правильно». Цель: учить подбирать большие карточки к маленьким карточкам, соответствующим предметам росписи.      ВАРИАНТ 3. «Найди ошибку». Цель: Учить детей находить ошибки в расстановке маленьких карточек в «домиках» и исправлять их.  </vt:lpstr>
      <vt:lpstr>                   Игра-лото «РУССКИЕ УЗОРЫ»  ЦЕЛЬ ИГРЫ: Познакомить детей с народными промыслами России, учить подбирать элементы росписей по контуру, размеру, цвету к картинке с определённым видом росписи. </vt:lpstr>
      <vt:lpstr>Вариант 2. « Дорисуй узор».  Цель: Завершить рисунок на каждой карточке, закрашивая нужным цветом оставшиеся пробелы, продолжая узор, добавляя недостающие точки и линии.  Вариант 2 предназначен для многократного использования. 1 и 2 варианты игр предназначены для детей 6-7 лет В игре могут принимать участие от 2-х до 8-и детей. </vt:lpstr>
      <vt:lpstr>Слайд 16</vt:lpstr>
      <vt:lpstr>Положительные результаты опыта проявилась в следующем:  ­  </vt:lpstr>
      <vt:lpstr>ЛИТЕРАТУРА:</vt:lpstr>
      <vt:lpstr>    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</dc:creator>
  <cp:lastModifiedBy>User</cp:lastModifiedBy>
  <cp:revision>36</cp:revision>
  <dcterms:created xsi:type="dcterms:W3CDTF">2020-02-09T09:33:01Z</dcterms:created>
  <dcterms:modified xsi:type="dcterms:W3CDTF">2020-09-07T04:38:16Z</dcterms:modified>
</cp:coreProperties>
</file>