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61" r:id="rId2"/>
    <p:sldId id="267" r:id="rId3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29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A472B-E3AC-49D0-8A96-9C6BC157DB9A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1D58-7E67-480A-925D-41B47AA31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6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1D58-7E67-480A-925D-41B47AA31E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1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411760" y="1268760"/>
            <a:ext cx="5760640" cy="3928353"/>
            <a:chOff x="1115616" y="2146448"/>
            <a:chExt cx="7165477" cy="312005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880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022056"/>
              <a:ext cx="7165477" cy="244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40152" y="332656"/>
            <a:ext cx="3024336" cy="6120680"/>
          </a:xfrm>
        </p:spPr>
        <p:txBody>
          <a:bodyPr/>
          <a:lstStyle/>
          <a:p>
            <a:pPr marL="0" indent="0">
              <a:buNone/>
            </a:pPr>
            <a:r>
              <a:rPr lang="ru-RU" sz="1100" b="1" dirty="0" smtClean="0"/>
              <a:t>МДОАУ «Детский сад № 118 г. Орска»</a:t>
            </a:r>
          </a:p>
          <a:p>
            <a:pPr marL="0" indent="0">
              <a:buNone/>
            </a:pPr>
            <a:endParaRPr lang="ru-RU" sz="1100" b="1" dirty="0"/>
          </a:p>
          <a:p>
            <a:pPr marL="0" indent="0">
              <a:buNone/>
            </a:pPr>
            <a:endParaRPr lang="ru-RU" sz="1100" b="1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КНИГИ-ЮБИЛЯРЫ </a:t>
            </a:r>
          </a:p>
          <a:p>
            <a:pPr marL="0" indent="0" algn="ctr">
              <a:buNone/>
            </a:pPr>
            <a:r>
              <a:rPr lang="ru-RU" sz="1800" dirty="0" smtClean="0"/>
              <a:t>2021</a:t>
            </a: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95" y="2087707"/>
            <a:ext cx="2182490" cy="299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6372" y="436022"/>
            <a:ext cx="219002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/>
              <a:t>2021 году </a:t>
            </a:r>
          </a:p>
          <a:p>
            <a:r>
              <a:rPr lang="ru-RU" b="1" dirty="0" smtClean="0"/>
              <a:t>     «Сказке </a:t>
            </a:r>
          </a:p>
          <a:p>
            <a:r>
              <a:rPr lang="ru-RU" b="1" dirty="0" smtClean="0"/>
              <a:t>О царе </a:t>
            </a:r>
            <a:r>
              <a:rPr lang="ru-RU" b="1" dirty="0" err="1" smtClean="0"/>
              <a:t>Салтане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   писателя </a:t>
            </a:r>
          </a:p>
          <a:p>
            <a:r>
              <a:rPr lang="ru-RU" b="1" dirty="0" smtClean="0"/>
              <a:t>  Александра </a:t>
            </a:r>
          </a:p>
          <a:p>
            <a:r>
              <a:rPr lang="ru-RU" b="1" dirty="0" smtClean="0"/>
              <a:t> Сергеевича </a:t>
            </a:r>
          </a:p>
          <a:p>
            <a:r>
              <a:rPr lang="ru-RU" b="1" dirty="0" smtClean="0"/>
              <a:t>   Пушкина </a:t>
            </a:r>
          </a:p>
          <a:p>
            <a:r>
              <a:rPr lang="ru-RU" b="1" dirty="0" smtClean="0"/>
              <a:t>  исполняется </a:t>
            </a:r>
          </a:p>
          <a:p>
            <a:r>
              <a:rPr lang="ru-RU" b="1" dirty="0" smtClean="0"/>
              <a:t>        </a:t>
            </a:r>
            <a:r>
              <a:rPr lang="ru-RU" sz="2400" b="1" dirty="0" smtClean="0"/>
              <a:t>190 лет</a:t>
            </a:r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37" y="4077072"/>
            <a:ext cx="1568040" cy="205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71" y="311345"/>
            <a:ext cx="2132339" cy="191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196500" y="815984"/>
            <a:ext cx="2520280" cy="1056719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КНИГИ- ЮБИЛЯРЫ 2021</a:t>
            </a: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54579"/>
            <a:ext cx="201771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10745"/>
            <a:ext cx="2211362" cy="162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34837" y="5661248"/>
            <a:ext cx="2727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Подготовила: старший воспитатель</a:t>
            </a:r>
          </a:p>
          <a:p>
            <a:r>
              <a:rPr lang="ru-RU" sz="1100" b="1" dirty="0" smtClean="0"/>
              <a:t>             Миронова Е.В.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64440" y="5433562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Буклет для родителей </a:t>
            </a:r>
          </a:p>
          <a:p>
            <a:pPr algn="ctr"/>
            <a:r>
              <a:rPr lang="ru-RU" sz="1200" b="1" dirty="0"/>
              <a:t>с</a:t>
            </a:r>
            <a:r>
              <a:rPr lang="ru-RU" sz="1200" b="1" dirty="0" smtClean="0"/>
              <a:t>таршего дошкольного возраста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411760" y="1268760"/>
            <a:ext cx="5760640" cy="3928353"/>
            <a:chOff x="1115616" y="2146448"/>
            <a:chExt cx="7165477" cy="312005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880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600000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022056"/>
              <a:ext cx="7165477" cy="244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03848" y="260648"/>
            <a:ext cx="2952328" cy="6192688"/>
          </a:xfrm>
        </p:spPr>
        <p:txBody>
          <a:bodyPr/>
          <a:lstStyle/>
          <a:p>
            <a:pPr algn="just"/>
            <a:r>
              <a:rPr lang="ru-RU" sz="1100" dirty="0" smtClean="0">
                <a:solidFill>
                  <a:schemeClr val="bg1"/>
                </a:solidFill>
              </a:rPr>
              <a:t>Пушкин обычно не придумывал имена, а брал их из известных ему сказаний. Имена «</a:t>
            </a:r>
            <a:r>
              <a:rPr lang="ru-RU" sz="1100" dirty="0" err="1" smtClean="0">
                <a:solidFill>
                  <a:schemeClr val="bg1"/>
                </a:solidFill>
              </a:rPr>
              <a:t>Гвидон</a:t>
            </a:r>
            <a:r>
              <a:rPr lang="ru-RU" sz="1100" dirty="0" smtClean="0">
                <a:solidFill>
                  <a:schemeClr val="bg1"/>
                </a:solidFill>
              </a:rPr>
              <a:t>» и «</a:t>
            </a:r>
            <a:r>
              <a:rPr lang="ru-RU" sz="1100" dirty="0" err="1" smtClean="0">
                <a:solidFill>
                  <a:schemeClr val="bg1"/>
                </a:solidFill>
              </a:rPr>
              <a:t>Салтан</a:t>
            </a:r>
            <a:r>
              <a:rPr lang="ru-RU" sz="1100" dirty="0" smtClean="0">
                <a:solidFill>
                  <a:schemeClr val="bg1"/>
                </a:solidFill>
              </a:rPr>
              <a:t>» взяты из произведения «Повесть о Бове Королевиче». В нем герои имели отчества «</a:t>
            </a:r>
            <a:r>
              <a:rPr lang="ru-RU" sz="1100" dirty="0" err="1" smtClean="0">
                <a:solidFill>
                  <a:schemeClr val="bg1"/>
                </a:solidFill>
              </a:rPr>
              <a:t>Гвидонович</a:t>
            </a:r>
            <a:r>
              <a:rPr lang="ru-RU" sz="1100" dirty="0" smtClean="0">
                <a:solidFill>
                  <a:schemeClr val="bg1"/>
                </a:solidFill>
              </a:rPr>
              <a:t>» и «</a:t>
            </a:r>
            <a:r>
              <a:rPr lang="ru-RU" sz="1100" dirty="0" err="1" smtClean="0">
                <a:solidFill>
                  <a:schemeClr val="bg1"/>
                </a:solidFill>
              </a:rPr>
              <a:t>Салтанович</a:t>
            </a:r>
            <a:r>
              <a:rPr lang="ru-RU" sz="1100" dirty="0" smtClean="0">
                <a:solidFill>
                  <a:srgbClr val="000000"/>
                </a:solidFill>
              </a:rPr>
              <a:t>».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56176" y="332656"/>
            <a:ext cx="2736304" cy="6120680"/>
          </a:xfrm>
        </p:spPr>
        <p:txBody>
          <a:bodyPr/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803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66973"/>
            <a:ext cx="23762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600000"/>
                </a:solidFill>
              </a:rPr>
              <a:t>Интересные факты </a:t>
            </a:r>
            <a:r>
              <a:rPr lang="ru-RU" dirty="0">
                <a:solidFill>
                  <a:srgbClr val="600000"/>
                </a:solidFill>
              </a:rPr>
              <a:t>из </a:t>
            </a:r>
            <a:r>
              <a:rPr lang="ru-RU" dirty="0" smtClean="0">
                <a:solidFill>
                  <a:srgbClr val="600000"/>
                </a:solidFill>
              </a:rPr>
              <a:t>  «</a:t>
            </a:r>
            <a:r>
              <a:rPr lang="ru-RU" dirty="0">
                <a:solidFill>
                  <a:srgbClr val="600000"/>
                </a:solidFill>
              </a:rPr>
              <a:t>Сказки о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srgbClr val="600000"/>
                </a:solidFill>
              </a:rPr>
              <a:t>царе </a:t>
            </a:r>
            <a:r>
              <a:rPr lang="ru-RU" dirty="0" err="1">
                <a:solidFill>
                  <a:srgbClr val="600000"/>
                </a:solidFill>
              </a:rPr>
              <a:t>Салтане</a:t>
            </a:r>
            <a:r>
              <a:rPr lang="ru-RU" dirty="0">
                <a:solidFill>
                  <a:srgbClr val="600000"/>
                </a:solidFill>
              </a:rPr>
              <a:t>»</a:t>
            </a:r>
            <a:endParaRPr lang="ru-RU" dirty="0">
              <a:solidFill>
                <a:srgbClr val="6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9855" y="1383393"/>
            <a:ext cx="21000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100" dirty="0">
                <a:solidFill>
                  <a:srgbClr val="600000"/>
                </a:solidFill>
              </a:rPr>
              <a:t>Пушкин работал над сказкой 9 лет: первые наброски были сделаны в 1822 году, а закончена сказка была в 1831 году.</a:t>
            </a:r>
            <a:endParaRPr lang="ru-RU" sz="1100" dirty="0">
              <a:solidFill>
                <a:srgbClr val="6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9148" y="2519681"/>
            <a:ext cx="189589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В сюжете сказки использованы творчески переработанные элементы нескольких народных сказок.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2998" y="3996784"/>
            <a:ext cx="17281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600000"/>
                </a:solidFill>
              </a:rPr>
              <a:t>Пушкин не спешил заканчивать эту сказку. В этом ему помог его близкий друг Жуковский, который предложил одновременно закончить свои произведения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34378" y="1701969"/>
            <a:ext cx="27497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Это самая длинная из всех, написанных Пушкиным, сказок.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34378" y="2132856"/>
            <a:ext cx="282179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Имя царя </a:t>
            </a:r>
            <a:r>
              <a:rPr lang="ru-RU" sz="1100" dirty="0" err="1">
                <a:solidFill>
                  <a:schemeClr val="bg1"/>
                </a:solidFill>
              </a:rPr>
              <a:t>Салтана</a:t>
            </a:r>
            <a:r>
              <a:rPr lang="ru-RU" sz="1100" dirty="0">
                <a:solidFill>
                  <a:schemeClr val="bg1"/>
                </a:solidFill>
              </a:rPr>
              <a:t> произошло от слова «султан», что в переводе с арабского означает «властелин». Имя его сына – </a:t>
            </a:r>
            <a:r>
              <a:rPr lang="ru-RU" sz="1100" dirty="0" err="1">
                <a:solidFill>
                  <a:schemeClr val="bg1"/>
                </a:solidFill>
              </a:rPr>
              <a:t>Гвидон</a:t>
            </a:r>
            <a:r>
              <a:rPr lang="ru-RU" sz="1100" dirty="0">
                <a:solidFill>
                  <a:schemeClr val="bg1"/>
                </a:solidFill>
              </a:rPr>
              <a:t> – происходит от итальянского имени Гвидо. Лебедь – женское имя старославянского происхождения.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34378" y="3496647"/>
            <a:ext cx="28217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Остров Буян тоже не выдумка автора. В народных сказках, былинах и преданиях остров с таким названием фигурировал с незапамятных времён. В одной из сказок на нём рос огромный дуб, на вершине которого была спрятана кощеева смерть.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267272"/>
            <a:ext cx="27363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Как известно, слова с буквой «ф» пришли в русский язык из других языков. Пушкин гордился тем, что в «Сказке о царе </a:t>
            </a:r>
            <a:r>
              <a:rPr lang="ru-RU" sz="1100" dirty="0" err="1">
                <a:solidFill>
                  <a:schemeClr val="bg1"/>
                </a:solidFill>
              </a:rPr>
              <a:t>Салтане</a:t>
            </a:r>
            <a:r>
              <a:rPr lang="ru-RU" sz="1100" dirty="0">
                <a:solidFill>
                  <a:schemeClr val="bg1"/>
                </a:solidFill>
              </a:rPr>
              <a:t>…» всего одно такое слово – «флот».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34378" y="4954405"/>
            <a:ext cx="28217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Картины к этой сказке писали многие художники. Одна из самых известных картин – «Царевна Лебедь» Михаила Врубеля.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1268760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Первая экранизация «Сказки о царе </a:t>
            </a:r>
            <a:r>
              <a:rPr lang="ru-RU" sz="1100" dirty="0" err="1">
                <a:solidFill>
                  <a:schemeClr val="bg1"/>
                </a:solidFill>
              </a:rPr>
              <a:t>Салтане</a:t>
            </a:r>
            <a:r>
              <a:rPr lang="ru-RU" sz="1100" dirty="0">
                <a:solidFill>
                  <a:schemeClr val="bg1"/>
                </a:solidFill>
              </a:rPr>
              <a:t>» – рисованный </a:t>
            </a:r>
            <a:r>
              <a:rPr lang="ru-RU" sz="1100" dirty="0" err="1">
                <a:solidFill>
                  <a:schemeClr val="bg1"/>
                </a:solidFill>
              </a:rPr>
              <a:t>мульфильм</a:t>
            </a:r>
            <a:r>
              <a:rPr lang="ru-RU" sz="1100" dirty="0">
                <a:solidFill>
                  <a:schemeClr val="bg1"/>
                </a:solidFill>
              </a:rPr>
              <a:t> – датируется 1943 годом.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2050002"/>
            <a:ext cx="27363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Иллюстрации к этой сказке делали знаменитый книжный художник И. </a:t>
            </a:r>
            <a:r>
              <a:rPr lang="ru-RU" sz="1100" dirty="0" err="1">
                <a:solidFill>
                  <a:schemeClr val="bg1"/>
                </a:solidFill>
              </a:rPr>
              <a:t>Билибин</a:t>
            </a:r>
            <a:r>
              <a:rPr lang="ru-RU" sz="1100" dirty="0">
                <a:solidFill>
                  <a:schemeClr val="bg1"/>
                </a:solidFill>
              </a:rPr>
              <a:t>; к изданию 1919 года – художница-авангардистка Л. Попова; к более поздним изданиям – В. Конашевич и др. Французское издание 1950 года иллюстрировала Елена </a:t>
            </a:r>
            <a:r>
              <a:rPr lang="ru-RU" sz="1100" dirty="0" err="1" smtClean="0">
                <a:solidFill>
                  <a:schemeClr val="bg1"/>
                </a:solidFill>
              </a:rPr>
              <a:t>Гуртик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  <a:r>
              <a:rPr lang="ru-RU" sz="11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5043224"/>
            <a:ext cx="256852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100" dirty="0">
                <a:solidFill>
                  <a:schemeClr val="bg1"/>
                </a:solidFill>
              </a:rPr>
              <a:t>В 1984 году был создан ещё один, полнометражный, мультфильм «Сказка о царе </a:t>
            </a:r>
            <a:r>
              <a:rPr lang="ru-RU" sz="1100" dirty="0" err="1">
                <a:solidFill>
                  <a:schemeClr val="bg1"/>
                </a:solidFill>
              </a:rPr>
              <a:t>Салтане</a:t>
            </a:r>
            <a:r>
              <a:rPr lang="ru-RU" sz="1100" dirty="0">
                <a:solidFill>
                  <a:schemeClr val="bg1"/>
                </a:solidFill>
              </a:rPr>
              <a:t>». Киностудия «</a:t>
            </a:r>
            <a:r>
              <a:rPr lang="ru-RU" sz="1100" dirty="0" err="1">
                <a:solidFill>
                  <a:schemeClr val="bg1"/>
                </a:solidFill>
              </a:rPr>
              <a:t>Союзмультфильм</a:t>
            </a:r>
            <a:r>
              <a:rPr lang="ru-RU" sz="1100" dirty="0">
                <a:solidFill>
                  <a:schemeClr val="bg1"/>
                </a:solidFill>
              </a:rPr>
              <a:t>»; режиссёры И. Иванов-Вано и Л. </a:t>
            </a:r>
            <a:r>
              <a:rPr lang="ru-RU" sz="1100" dirty="0" err="1">
                <a:solidFill>
                  <a:schemeClr val="bg1"/>
                </a:solidFill>
              </a:rPr>
              <a:t>Мильчин</a:t>
            </a:r>
            <a:r>
              <a:rPr lang="ru-RU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3669437"/>
            <a:ext cx="2736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В 1966 году режиссёром Александром Птушко был снят полнометражный цветной широкоформатный художественный фильм. Снимался он в Крыму и в Московской области. (В 2001 году восстановлен на «Мосфильме»).</a:t>
            </a:r>
          </a:p>
        </p:txBody>
      </p:sp>
    </p:spTree>
    <p:extLst>
      <p:ext uri="{BB962C8B-B14F-4D97-AF65-F5344CB8AC3E}">
        <p14:creationId xmlns:p14="http://schemas.microsoft.com/office/powerpoint/2010/main" val="42382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1">
      <a:dk1>
        <a:srgbClr val="600000"/>
      </a:dk1>
      <a:lt1>
        <a:srgbClr val="600000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398</Words>
  <Application>Microsoft Office PowerPoint</Application>
  <PresentationFormat>Экран (4:3)</PresentationFormat>
  <Paragraphs>38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Comic Sans MS</vt:lpstr>
      <vt:lpstr>Calibri</vt:lpstr>
      <vt:lpstr>1_Тема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Компьютер</cp:lastModifiedBy>
  <cp:revision>60</cp:revision>
  <dcterms:created xsi:type="dcterms:W3CDTF">2014-07-06T18:18:01Z</dcterms:created>
  <dcterms:modified xsi:type="dcterms:W3CDTF">2021-03-31T06:30:58Z</dcterms:modified>
</cp:coreProperties>
</file>