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73" r:id="rId9"/>
    <p:sldId id="271" r:id="rId10"/>
    <p:sldId id="272" r:id="rId11"/>
    <p:sldId id="266" r:id="rId12"/>
    <p:sldId id="259" r:id="rId13"/>
    <p:sldId id="274" r:id="rId14"/>
    <p:sldId id="276" r:id="rId15"/>
    <p:sldId id="275" r:id="rId16"/>
    <p:sldId id="277" r:id="rId17"/>
    <p:sldId id="260" r:id="rId18"/>
    <p:sldId id="278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63DB46-D0C4-404F-A24A-9EDBE29BB96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>
          <a:defPPr/>
        </a:lstStyle>
        <a:p>
          <a:endParaRPr lang="ru-RU"/>
        </a:p>
      </dgm:t>
    </dgm:pt>
    <dgm:pt modelId="{704A4CE5-B825-45B4-AF9E-4D30B30D2F62}" type="parTrans" cxnId="{3E6487DB-628D-487F-8E8D-C8B0EE40C331}">
      <dgm:prSet/>
      <dgm:spPr/>
      <dgm:t>
        <a:bodyPr/>
        <a:lstStyle>
          <a:defPPr/>
        </a:lstStyle>
        <a:p>
          <a:endParaRPr lang="ru-RU"/>
        </a:p>
      </dgm:t>
    </dgm:pt>
    <dgm:pt modelId="{83C72F3D-48E9-4421-9323-4F1FDA861B3C}">
      <dgm:prSet custT="1"/>
      <dgm:spPr/>
      <dgm:t>
        <a:bodyPr/>
        <a:lstStyle>
          <a:defPPr/>
        </a:lstStyle>
        <a:p>
          <a:r>
            <a:rPr lang="ru-RU" sz="2000" b="1"/>
            <a:t>Основные формы работы с родителями</a:t>
          </a:r>
          <a:r>
            <a:rPr lang="ru-RU" sz="2000"/>
            <a:t>:</a:t>
          </a:r>
          <a:br>
            <a:rPr lang="ru-RU" sz="2000"/>
          </a:br>
          <a:endParaRPr lang="ru-RU" sz="2000"/>
        </a:p>
      </dgm:t>
    </dgm:pt>
    <dgm:pt modelId="{503F5C94-4B2A-4ADF-BC6E-A0815FF3826D}" type="sibTrans" cxnId="{3E6487DB-628D-487F-8E8D-C8B0EE40C331}">
      <dgm:prSet/>
      <dgm:spPr/>
      <dgm:t>
        <a:bodyPr/>
        <a:lstStyle>
          <a:defPPr/>
        </a:lstStyle>
        <a:p>
          <a:endParaRPr lang="ru-RU"/>
        </a:p>
      </dgm:t>
    </dgm:pt>
    <dgm:pt modelId="{21315D91-B306-469A-AE2D-6AF41ACC5E46}" type="parTrans" cxnId="{D0F58067-3173-4076-A4DC-F282C101E43F}">
      <dgm:prSet/>
      <dgm:spPr/>
      <dgm:t>
        <a:bodyPr/>
        <a:lstStyle>
          <a:defPPr/>
        </a:lstStyle>
        <a:p>
          <a:endParaRPr lang="ru-RU"/>
        </a:p>
      </dgm:t>
    </dgm:pt>
    <dgm:pt modelId="{1F67D8EC-4749-494C-BD80-D605B900F4A7}">
      <dgm:prSet/>
      <dgm:spPr/>
      <dgm:t>
        <a:bodyPr/>
        <a:lstStyle>
          <a:defPPr/>
        </a:lstStyle>
        <a:p>
          <a:r>
            <a:rPr lang="ru-RU"/>
            <a:t>Анкетирование</a:t>
          </a:r>
        </a:p>
      </dgm:t>
    </dgm:pt>
    <dgm:pt modelId="{86148DCD-FE16-45A1-966B-AACFEE40B36B}" type="sibTrans" cxnId="{D0F58067-3173-4076-A4DC-F282C101E43F}">
      <dgm:prSet/>
      <dgm:spPr/>
      <dgm:t>
        <a:bodyPr/>
        <a:lstStyle>
          <a:defPPr/>
        </a:lstStyle>
        <a:p>
          <a:endParaRPr lang="ru-RU"/>
        </a:p>
      </dgm:t>
    </dgm:pt>
    <dgm:pt modelId="{E1616217-73A0-4797-A447-E5E25CA1F3E3}" type="parTrans" cxnId="{3C36DD4B-6F53-4216-B932-D0CB6D2D482B}">
      <dgm:prSet/>
      <dgm:spPr/>
      <dgm:t>
        <a:bodyPr/>
        <a:lstStyle>
          <a:defPPr/>
        </a:lstStyle>
        <a:p>
          <a:endParaRPr lang="ru-RU"/>
        </a:p>
      </dgm:t>
    </dgm:pt>
    <dgm:pt modelId="{5F3791BD-7D6E-4ED2-B75B-B4CDB8119A8D}">
      <dgm:prSet phldrT="[Текст]"/>
      <dgm:spPr/>
      <dgm:t>
        <a:bodyPr/>
        <a:lstStyle>
          <a:defPPr/>
        </a:lstStyle>
        <a:p>
          <a:r>
            <a:rPr lang="ru-RU"/>
            <a:t>Беседы</a:t>
          </a:r>
        </a:p>
      </dgm:t>
    </dgm:pt>
    <dgm:pt modelId="{7B543EB0-BB29-42B5-ACB0-BBDA31DB10F4}" type="sibTrans" cxnId="{3C36DD4B-6F53-4216-B932-D0CB6D2D482B}">
      <dgm:prSet/>
      <dgm:spPr/>
      <dgm:t>
        <a:bodyPr/>
        <a:lstStyle>
          <a:defPPr/>
        </a:lstStyle>
        <a:p>
          <a:endParaRPr lang="ru-RU"/>
        </a:p>
      </dgm:t>
    </dgm:pt>
    <dgm:pt modelId="{6E143AAE-DAD8-4D57-921B-507CE0EC774B}" type="parTrans" cxnId="{264AD62D-AE93-4594-AA57-55F376779A84}">
      <dgm:prSet/>
      <dgm:spPr/>
      <dgm:t>
        <a:bodyPr/>
        <a:lstStyle>
          <a:defPPr/>
        </a:lstStyle>
        <a:p>
          <a:endParaRPr lang="ru-RU"/>
        </a:p>
      </dgm:t>
    </dgm:pt>
    <dgm:pt modelId="{BA242E1B-4CCC-498D-A2C7-B9434FE671C3}">
      <dgm:prSet/>
      <dgm:spPr/>
      <dgm:t>
        <a:bodyPr/>
        <a:lstStyle>
          <a:defPPr/>
        </a:lstStyle>
        <a:p>
          <a:r>
            <a:rPr lang="ru-RU"/>
            <a:t>Информационно - аналитические</a:t>
          </a:r>
        </a:p>
      </dgm:t>
    </dgm:pt>
    <dgm:pt modelId="{40CF9951-0B83-4ED4-B86E-FD305B2CF9CB}" type="sibTrans" cxnId="{264AD62D-AE93-4594-AA57-55F376779A84}">
      <dgm:prSet/>
      <dgm:spPr/>
      <dgm:t>
        <a:bodyPr/>
        <a:lstStyle>
          <a:defPPr/>
        </a:lstStyle>
        <a:p>
          <a:endParaRPr lang="ru-RU"/>
        </a:p>
      </dgm:t>
    </dgm:pt>
    <dgm:pt modelId="{448954EE-AD72-4069-9B7B-77259DB605BA}" type="parTrans" cxnId="{9CA937DD-075D-43CC-9340-857899A7E101}">
      <dgm:prSet/>
      <dgm:spPr/>
      <dgm:t>
        <a:bodyPr/>
        <a:lstStyle>
          <a:defPPr/>
        </a:lstStyle>
        <a:p>
          <a:endParaRPr lang="ru-RU"/>
        </a:p>
      </dgm:t>
    </dgm:pt>
    <dgm:pt modelId="{82262A4F-C9C6-4592-BA2D-66A1906DCA3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>
          <a:defPPr/>
        </a:lstStyle>
        <a:p>
          <a:endParaRPr lang="ru-RU"/>
        </a:p>
      </dgm:t>
    </dgm:pt>
    <dgm:pt modelId="{0BE775B0-E692-474E-A8C9-0170DCFA1D6A}" type="sibTrans" cxnId="{9CA937DD-075D-43CC-9340-857899A7E101}">
      <dgm:prSet/>
      <dgm:spPr/>
      <dgm:t>
        <a:bodyPr/>
        <a:lstStyle>
          <a:defPPr/>
        </a:lstStyle>
        <a:p>
          <a:endParaRPr lang="ru-RU"/>
        </a:p>
      </dgm:t>
    </dgm:pt>
    <dgm:pt modelId="{33795872-872A-46AD-97E8-0DB78A550235}" type="parTrans" cxnId="{6438E919-2A5A-436F-9685-66ECB530AA2A}">
      <dgm:prSet/>
      <dgm:spPr/>
      <dgm:t>
        <a:bodyPr/>
        <a:lstStyle>
          <a:defPPr/>
        </a:lstStyle>
        <a:p>
          <a:endParaRPr lang="ru-RU"/>
        </a:p>
      </dgm:t>
    </dgm:pt>
    <dgm:pt modelId="{1542028C-8881-4562-865D-9628EA01E065}">
      <dgm:prSet phldrT="[Текст]"/>
      <dgm:spPr/>
      <dgm:t>
        <a:bodyPr/>
        <a:lstStyle>
          <a:defPPr/>
        </a:lstStyle>
        <a:p>
          <a:r>
            <a:rPr lang="ru-RU"/>
            <a:t>Родительские собрания</a:t>
          </a:r>
        </a:p>
      </dgm:t>
    </dgm:pt>
    <dgm:pt modelId="{618BF8F9-AD3C-46F9-9ECB-2A730B4701B7}" type="sibTrans" cxnId="{6438E919-2A5A-436F-9685-66ECB530AA2A}">
      <dgm:prSet/>
      <dgm:spPr/>
      <dgm:t>
        <a:bodyPr/>
        <a:lstStyle>
          <a:defPPr/>
        </a:lstStyle>
        <a:p>
          <a:endParaRPr lang="ru-RU"/>
        </a:p>
      </dgm:t>
    </dgm:pt>
    <dgm:pt modelId="{ACD2D0BE-40D3-4BF5-9F13-2224C555F4A4}" type="parTrans" cxnId="{551A1DA7-0D67-4AF3-B65F-906CFAAC6D03}">
      <dgm:prSet/>
      <dgm:spPr/>
      <dgm:t>
        <a:bodyPr/>
        <a:lstStyle>
          <a:defPPr/>
        </a:lstStyle>
        <a:p>
          <a:endParaRPr lang="ru-RU"/>
        </a:p>
      </dgm:t>
    </dgm:pt>
    <dgm:pt modelId="{B93A1538-EE04-43D4-AEE6-9E8D25AD8ADB}">
      <dgm:prSet/>
      <dgm:spPr/>
      <dgm:t>
        <a:bodyPr/>
        <a:lstStyle>
          <a:defPPr/>
        </a:lstStyle>
        <a:p>
          <a:r>
            <a:rPr lang="ru-RU"/>
            <a:t>Совместные  праздники</a:t>
          </a:r>
        </a:p>
      </dgm:t>
    </dgm:pt>
    <dgm:pt modelId="{299C1109-37D6-4E85-A9E8-35623F1E3687}" type="sibTrans" cxnId="{551A1DA7-0D67-4AF3-B65F-906CFAAC6D03}">
      <dgm:prSet/>
      <dgm:spPr/>
      <dgm:t>
        <a:bodyPr/>
        <a:lstStyle>
          <a:defPPr/>
        </a:lstStyle>
        <a:p>
          <a:endParaRPr lang="ru-RU"/>
        </a:p>
      </dgm:t>
    </dgm:pt>
    <dgm:pt modelId="{E296EA64-8815-44BE-AC11-603DF7A9951C}" type="parTrans" cxnId="{746998A1-FD71-43CC-A553-88B660D5CB42}">
      <dgm:prSet/>
      <dgm:spPr/>
      <dgm:t>
        <a:bodyPr/>
        <a:lstStyle>
          <a:defPPr/>
        </a:lstStyle>
        <a:p>
          <a:endParaRPr lang="ru-RU"/>
        </a:p>
      </dgm:t>
    </dgm:pt>
    <dgm:pt modelId="{990F0757-48B2-4805-894A-6EC990E3733E}">
      <dgm:prSet/>
      <dgm:spPr/>
      <dgm:t>
        <a:bodyPr/>
        <a:lstStyle>
          <a:defPPr/>
        </a:lstStyle>
        <a:p>
          <a:r>
            <a:rPr lang="ru-RU"/>
            <a:t>Мастер-классы, семинары -практикумы</a:t>
          </a:r>
        </a:p>
      </dgm:t>
    </dgm:pt>
    <dgm:pt modelId="{B230DF3D-CC64-4C9A-9FA6-47A374D3226F}" type="sibTrans" cxnId="{746998A1-FD71-43CC-A553-88B660D5CB42}">
      <dgm:prSet/>
      <dgm:spPr/>
      <dgm:t>
        <a:bodyPr/>
        <a:lstStyle>
          <a:defPPr/>
        </a:lstStyle>
        <a:p>
          <a:endParaRPr lang="ru-RU"/>
        </a:p>
      </dgm:t>
    </dgm:pt>
    <dgm:pt modelId="{2C6921E6-8635-4C65-8EE6-3ECEC27C6000}" type="parTrans" cxnId="{C46C1CCC-D150-4E62-9C4E-5E0A0F48841B}">
      <dgm:prSet/>
      <dgm:spPr/>
      <dgm:t>
        <a:bodyPr/>
        <a:lstStyle>
          <a:defPPr/>
        </a:lstStyle>
        <a:p>
          <a:endParaRPr lang="ru-RU"/>
        </a:p>
      </dgm:t>
    </dgm:pt>
    <dgm:pt modelId="{958F90BF-E4C8-4FF4-9DCB-6FD367B2F843}">
      <dgm:prSet/>
      <dgm:spPr/>
      <dgm:t>
        <a:bodyPr/>
        <a:lstStyle>
          <a:defPPr/>
        </a:lstStyle>
        <a:p>
          <a:r>
            <a:rPr lang="ru-RU"/>
            <a:t>Проекты, акции, конкурсы</a:t>
          </a:r>
        </a:p>
      </dgm:t>
    </dgm:pt>
    <dgm:pt modelId="{6C3E0A82-AF65-4DE8-A540-AA6CF368EE72}" type="sibTrans" cxnId="{C46C1CCC-D150-4E62-9C4E-5E0A0F48841B}">
      <dgm:prSet/>
      <dgm:spPr/>
      <dgm:t>
        <a:bodyPr/>
        <a:lstStyle>
          <a:defPPr/>
        </a:lstStyle>
        <a:p>
          <a:endParaRPr lang="ru-RU"/>
        </a:p>
      </dgm:t>
    </dgm:pt>
    <dgm:pt modelId="{145E80A7-B878-40A1-909A-6058F084CC8F}" type="parTrans" cxnId="{9B133F95-7689-43F7-BB6E-447286F30C91}">
      <dgm:prSet/>
      <dgm:spPr/>
      <dgm:t>
        <a:bodyPr/>
        <a:lstStyle>
          <a:defPPr/>
        </a:lstStyle>
        <a:p>
          <a:endParaRPr lang="ru-RU"/>
        </a:p>
      </dgm:t>
    </dgm:pt>
    <dgm:pt modelId="{E964FA87-5955-4E47-B750-5C72A4C09618}">
      <dgm:prSet/>
      <dgm:spPr/>
      <dgm:t>
        <a:bodyPr/>
        <a:lstStyle>
          <a:defPPr/>
        </a:lstStyle>
        <a:p>
          <a:r>
            <a:rPr lang="ru-RU"/>
            <a:t>Досуговые</a:t>
          </a:r>
        </a:p>
      </dgm:t>
    </dgm:pt>
    <dgm:pt modelId="{907C3712-44D0-492A-8DC3-B557352A2C54}" type="sibTrans" cxnId="{9B133F95-7689-43F7-BB6E-447286F30C91}">
      <dgm:prSet/>
      <dgm:spPr/>
      <dgm:t>
        <a:bodyPr/>
        <a:lstStyle>
          <a:defPPr/>
        </a:lstStyle>
        <a:p>
          <a:endParaRPr lang="ru-RU"/>
        </a:p>
      </dgm:t>
    </dgm:pt>
    <dgm:pt modelId="{2DEA9131-078F-4D0C-872D-7B694AD3FB42}" type="parTrans" cxnId="{151DD656-C847-4478-BCEF-DA9B5E9A6306}">
      <dgm:prSet/>
      <dgm:spPr/>
      <dgm:t>
        <a:bodyPr/>
        <a:lstStyle>
          <a:defPPr/>
        </a:lstStyle>
        <a:p>
          <a:endParaRPr lang="ru-RU"/>
        </a:p>
      </dgm:t>
    </dgm:pt>
    <dgm:pt modelId="{0983129B-0023-436E-B25E-B3C4C8282934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>
          <a:defPPr/>
        </a:lstStyle>
        <a:p>
          <a:endParaRPr lang="ru-RU"/>
        </a:p>
      </dgm:t>
    </dgm:pt>
    <dgm:pt modelId="{1B416F6B-E94F-47B1-B898-67651CB18315}" type="sibTrans" cxnId="{151DD656-C847-4478-BCEF-DA9B5E9A6306}">
      <dgm:prSet/>
      <dgm:spPr/>
      <dgm:t>
        <a:bodyPr/>
        <a:lstStyle>
          <a:defPPr/>
        </a:lstStyle>
        <a:p>
          <a:endParaRPr lang="ru-RU"/>
        </a:p>
      </dgm:t>
    </dgm:pt>
    <dgm:pt modelId="{2C791160-1CA4-4F4B-86B6-AFC37DD3A858}" type="pres">
      <dgm:prSet presAssocID="{7463DB46-D0C4-404F-A24A-9EDBE29BB966}" presName="Name0" presStyleCnt="0">
        <dgm:presLayoutVars>
          <dgm:dir/>
          <dgm:resizeHandles val="exact"/>
        </dgm:presLayoutVars>
      </dgm:prSet>
      <dgm:spPr/>
    </dgm:pt>
    <dgm:pt modelId="{692C3159-C57F-42F8-8C9C-2759E7557C0D}" type="pres">
      <dgm:prSet presAssocID="{83C72F3D-48E9-4421-9323-4F1FDA861B3C}" presName="node" presStyleLbl="node1" presStyleIdx="0" presStyleCnt="11" custScaleX="238896" custScaleY="126277" custLinFactX="10830" custLinFactNeighborX="100000" custLinFactNeighborY="-7551">
        <dgm:presLayoutVars>
          <dgm:bulletEnabled val="1"/>
        </dgm:presLayoutVars>
      </dgm:prSet>
      <dgm:spPr/>
    </dgm:pt>
    <dgm:pt modelId="{1B0C2154-600F-4924-BBC3-CA66B643A655}" type="pres">
      <dgm:prSet presAssocID="{503F5C94-4B2A-4ADF-BC6E-A0815FF3826D}" presName="sibTrans" presStyleLbl="sibTrans1D1" presStyleIdx="0" presStyleCnt="10"/>
      <dgm:spPr/>
    </dgm:pt>
    <dgm:pt modelId="{484717C1-C53F-4452-8FCB-16020E2A86D8}" type="pres">
      <dgm:prSet presAssocID="{503F5C94-4B2A-4ADF-BC6E-A0815FF3826D}" presName="connectorText" presStyleLbl="sibTrans1D1" presStyleIdx="0" presStyleCnt="10"/>
      <dgm:spPr/>
    </dgm:pt>
    <dgm:pt modelId="{D9E43CDC-7566-4C3B-9AD7-29B3752622DA}" type="pres">
      <dgm:prSet presAssocID="{1F67D8EC-4749-494C-BD80-D605B900F4A7}" presName="node" presStyleLbl="node1" presStyleIdx="1" presStyleCnt="11" custScaleY="67976" custLinFactX="-100000" custLinFactY="100000" custLinFactNeighborX="-155461" custLinFactNeighborY="142104">
        <dgm:presLayoutVars>
          <dgm:bulletEnabled val="1"/>
        </dgm:presLayoutVars>
      </dgm:prSet>
      <dgm:spPr/>
    </dgm:pt>
    <dgm:pt modelId="{54DA2037-2FAA-4D00-AC62-81CF4710576E}" type="pres">
      <dgm:prSet presAssocID="{86148DCD-FE16-45A1-966B-AACFEE40B36B}" presName="sibTrans" presStyleLbl="sibTrans1D1" presStyleIdx="1" presStyleCnt="10"/>
      <dgm:spPr/>
    </dgm:pt>
    <dgm:pt modelId="{A1A3C7E1-89A2-48E5-99D8-FBD7D337998E}" type="pres">
      <dgm:prSet presAssocID="{86148DCD-FE16-45A1-966B-AACFEE40B36B}" presName="connectorText" presStyleLbl="sibTrans1D1" presStyleIdx="1" presStyleCnt="10"/>
      <dgm:spPr/>
    </dgm:pt>
    <dgm:pt modelId="{72479D03-296F-4D03-9B2E-38E000E5EAA3}" type="pres">
      <dgm:prSet presAssocID="{5F3791BD-7D6E-4ED2-B75B-B4CDB8119A8D}" presName="node" presStyleLbl="node1" presStyleIdx="2" presStyleCnt="11" custScaleY="70305" custLinFactX="-179062" custLinFactY="63695" custLinFactNeighborX="-200000" custLinFactNeighborY="100000">
        <dgm:presLayoutVars>
          <dgm:bulletEnabled val="1"/>
        </dgm:presLayoutVars>
      </dgm:prSet>
      <dgm:spPr/>
    </dgm:pt>
    <dgm:pt modelId="{C455AADD-4115-4890-B7A1-86469A98BF43}" type="pres">
      <dgm:prSet presAssocID="{7B543EB0-BB29-42B5-ACB0-BBDA31DB10F4}" presName="sibTrans" presStyleLbl="sibTrans1D1" presStyleIdx="2" presStyleCnt="10"/>
      <dgm:spPr/>
    </dgm:pt>
    <dgm:pt modelId="{6600256C-65A0-4DF0-A174-EB9C56C13B56}" type="pres">
      <dgm:prSet presAssocID="{7B543EB0-BB29-42B5-ACB0-BBDA31DB10F4}" presName="connectorText" presStyleLbl="sibTrans1D1" presStyleIdx="2" presStyleCnt="10"/>
      <dgm:spPr/>
    </dgm:pt>
    <dgm:pt modelId="{C741F83A-3305-4114-824D-4E2F79E398F1}" type="pres">
      <dgm:prSet presAssocID="{BA242E1B-4CCC-498D-A2C7-B9434FE671C3}" presName="node" presStyleLbl="node1" presStyleIdx="3" presStyleCnt="11" custLinFactNeighborX="23804" custLinFactNeighborY="-86068">
        <dgm:presLayoutVars>
          <dgm:bulletEnabled val="1"/>
        </dgm:presLayoutVars>
      </dgm:prSet>
      <dgm:spPr/>
    </dgm:pt>
    <dgm:pt modelId="{9691F536-6F72-4F8C-9BFE-46E46A5F7BC8}" type="pres">
      <dgm:prSet presAssocID="{40CF9951-0B83-4ED4-B86E-FD305B2CF9CB}" presName="sibTrans" presStyleLbl="sibTrans1D1" presStyleIdx="3" presStyleCnt="10"/>
      <dgm:spPr/>
    </dgm:pt>
    <dgm:pt modelId="{97781040-7E15-49D7-8BF3-57201F422331}" type="pres">
      <dgm:prSet presAssocID="{40CF9951-0B83-4ED4-B86E-FD305B2CF9CB}" presName="connectorText" presStyleLbl="sibTrans1D1" presStyleIdx="3" presStyleCnt="10"/>
      <dgm:spPr/>
    </dgm:pt>
    <dgm:pt modelId="{DAEB82B7-BE89-4200-8AC9-9402DF508748}" type="pres">
      <dgm:prSet presAssocID="{82262A4F-C9C6-4592-BA2D-66A1906DCA33}" presName="node" presStyleLbl="node1" presStyleIdx="4" presStyleCnt="11" custLinFactNeighborX="16473" custLinFactNeighborY="-86597">
        <dgm:presLayoutVars>
          <dgm:bulletEnabled val="1"/>
        </dgm:presLayoutVars>
      </dgm:prSet>
      <dgm:spPr/>
    </dgm:pt>
    <dgm:pt modelId="{E7C6A703-4267-46F0-903A-CA5BE7B63449}" type="pres">
      <dgm:prSet presAssocID="{0BE775B0-E692-474E-A8C9-0170DCFA1D6A}" presName="sibTrans" presStyleLbl="sibTrans1D1" presStyleIdx="4" presStyleCnt="10"/>
      <dgm:spPr/>
    </dgm:pt>
    <dgm:pt modelId="{8860743E-FE8C-4664-88D6-89918749EBD7}" type="pres">
      <dgm:prSet presAssocID="{0BE775B0-E692-474E-A8C9-0170DCFA1D6A}" presName="connectorText" presStyleLbl="sibTrans1D1" presStyleIdx="4" presStyleCnt="10"/>
      <dgm:spPr/>
    </dgm:pt>
    <dgm:pt modelId="{2473431A-B2ED-4620-A67C-32CBFB9EAB24}" type="pres">
      <dgm:prSet presAssocID="{1542028C-8881-4562-865D-9628EA01E065}" presName="node" presStyleLbl="node1" presStyleIdx="5" presStyleCnt="11" custScaleY="57435" custLinFactNeighborX="3473" custLinFactNeighborY="11748">
        <dgm:presLayoutVars>
          <dgm:bulletEnabled val="1"/>
        </dgm:presLayoutVars>
      </dgm:prSet>
      <dgm:spPr/>
    </dgm:pt>
    <dgm:pt modelId="{215939DF-E652-42B3-802C-938EE684BD2E}" type="pres">
      <dgm:prSet presAssocID="{618BF8F9-AD3C-46F9-9ECB-2A730B4701B7}" presName="sibTrans" presStyleLbl="sibTrans1D1" presStyleIdx="5" presStyleCnt="10"/>
      <dgm:spPr/>
    </dgm:pt>
    <dgm:pt modelId="{88D63C38-7985-42EE-8646-09EBAC8B3F15}" type="pres">
      <dgm:prSet presAssocID="{618BF8F9-AD3C-46F9-9ECB-2A730B4701B7}" presName="connectorText" presStyleLbl="sibTrans1D1" presStyleIdx="5" presStyleCnt="10"/>
      <dgm:spPr/>
    </dgm:pt>
    <dgm:pt modelId="{A1BDAF04-8D60-4F46-8B74-D27F9B41C769}" type="pres">
      <dgm:prSet presAssocID="{B93A1538-EE04-43D4-AEE6-9E8D25AD8ADB}" presName="node" presStyleLbl="node1" presStyleIdx="6" presStyleCnt="11" custScaleY="55845" custLinFactNeighborX="3331" custLinFactNeighborY="13874">
        <dgm:presLayoutVars>
          <dgm:bulletEnabled val="1"/>
        </dgm:presLayoutVars>
      </dgm:prSet>
      <dgm:spPr/>
    </dgm:pt>
    <dgm:pt modelId="{0CE8EEA1-C512-4A51-83CD-4F8947B4BFF8}" type="pres">
      <dgm:prSet presAssocID="{299C1109-37D6-4E85-A9E8-35623F1E3687}" presName="sibTrans" presStyleLbl="sibTrans1D1" presStyleIdx="6" presStyleCnt="10"/>
      <dgm:spPr/>
    </dgm:pt>
    <dgm:pt modelId="{4259609D-54A7-40FA-B84A-9C567ACAE2CA}" type="pres">
      <dgm:prSet presAssocID="{299C1109-37D6-4E85-A9E8-35623F1E3687}" presName="connectorText" presStyleLbl="sibTrans1D1" presStyleIdx="6" presStyleCnt="10"/>
      <dgm:spPr/>
    </dgm:pt>
    <dgm:pt modelId="{8E160DB3-894C-4134-B8C4-E747C7C9D05B}" type="pres">
      <dgm:prSet presAssocID="{990F0757-48B2-4805-894A-6EC990E3733E}" presName="node" presStyleLbl="node1" presStyleIdx="7" presStyleCnt="11" custScaleY="56237" custLinFactX="100000" custLinFactNeighborX="151849" custLinFactNeighborY="-47185">
        <dgm:presLayoutVars>
          <dgm:bulletEnabled val="1"/>
        </dgm:presLayoutVars>
      </dgm:prSet>
      <dgm:spPr/>
    </dgm:pt>
    <dgm:pt modelId="{82D229BC-7C39-418E-971B-6AE89A744DB3}" type="pres">
      <dgm:prSet presAssocID="{B230DF3D-CC64-4C9A-9FA6-47A374D3226F}" presName="sibTrans" presStyleLbl="sibTrans1D1" presStyleIdx="7" presStyleCnt="10"/>
      <dgm:spPr/>
    </dgm:pt>
    <dgm:pt modelId="{9D3A5AF2-0F5F-4E1E-8BBE-3F8307A746B8}" type="pres">
      <dgm:prSet presAssocID="{B230DF3D-CC64-4C9A-9FA6-47A374D3226F}" presName="connectorText" presStyleLbl="sibTrans1D1" presStyleIdx="7" presStyleCnt="10"/>
      <dgm:spPr/>
    </dgm:pt>
    <dgm:pt modelId="{03B5038C-A8A6-496B-9A9E-674244D6FC9C}" type="pres">
      <dgm:prSet presAssocID="{958F90BF-E4C8-4FF4-9DCB-6FD367B2F843}" presName="node" presStyleLbl="node1" presStyleIdx="8" presStyleCnt="11" custScaleY="54447" custLinFactX="27729" custLinFactNeighborX="100000" custLinFactNeighborY="29844">
        <dgm:presLayoutVars>
          <dgm:bulletEnabled val="1"/>
        </dgm:presLayoutVars>
      </dgm:prSet>
      <dgm:spPr/>
    </dgm:pt>
    <dgm:pt modelId="{A6FD7F94-077C-43CF-9C13-D0BF01F646A7}" type="pres">
      <dgm:prSet presAssocID="{6C3E0A82-AF65-4DE8-A540-AA6CF368EE72}" presName="sibTrans" presStyleLbl="sibTrans1D1" presStyleIdx="8" presStyleCnt="10"/>
      <dgm:spPr/>
    </dgm:pt>
    <dgm:pt modelId="{BB1864A3-5709-438D-B389-185993748479}" type="pres">
      <dgm:prSet presAssocID="{6C3E0A82-AF65-4DE8-A540-AA6CF368EE72}" presName="connectorText" presStyleLbl="sibTrans1D1" presStyleIdx="8" presStyleCnt="10"/>
      <dgm:spPr/>
    </dgm:pt>
    <dgm:pt modelId="{DB94163F-0246-4EC3-8084-F46BF565CA68}" type="pres">
      <dgm:prSet presAssocID="{E964FA87-5955-4E47-B750-5C72A4C09618}" presName="node" presStyleLbl="node1" presStyleIdx="9" presStyleCnt="11" custScaleX="85344" custLinFactX="24129" custLinFactY="-100000" custLinFactNeighborX="100000" custLinFactNeighborY="-120728">
        <dgm:presLayoutVars>
          <dgm:bulletEnabled val="1"/>
        </dgm:presLayoutVars>
      </dgm:prSet>
      <dgm:spPr/>
    </dgm:pt>
    <dgm:pt modelId="{C5C30BB8-C8D9-4A0E-A711-B03A8D1D3D44}" type="pres">
      <dgm:prSet presAssocID="{907C3712-44D0-492A-8DC3-B557352A2C54}" presName="sibTrans" presStyleLbl="sibTrans1D1" presStyleIdx="9" presStyleCnt="10"/>
      <dgm:spPr/>
    </dgm:pt>
    <dgm:pt modelId="{9D3F2617-48DE-4D1A-BC77-FA951DCD5758}" type="pres">
      <dgm:prSet presAssocID="{907C3712-44D0-492A-8DC3-B557352A2C54}" presName="connectorText" presStyleLbl="sibTrans1D1" presStyleIdx="9" presStyleCnt="10"/>
      <dgm:spPr/>
    </dgm:pt>
    <dgm:pt modelId="{9D4C4296-8E23-407D-B615-AF0376060A58}" type="pres">
      <dgm:prSet presAssocID="{0983129B-0023-436E-B25E-B3C4C8282934}" presName="node" presStyleLbl="node1" presStyleIdx="10" presStyleCnt="11" custScaleX="103897" custScaleY="93940" custLinFactX="-3782" custLinFactY="-100000" custLinFactNeighborX="-100000" custLinFactNeighborY="-124410">
        <dgm:presLayoutVars>
          <dgm:bulletEnabled val="1"/>
        </dgm:presLayoutVars>
      </dgm:prSet>
      <dgm:spPr/>
    </dgm:pt>
  </dgm:ptLst>
  <dgm:cxnLst>
    <dgm:cxn modelId="{A1682C07-8F4E-4756-BBE4-7A2B943E573B}" type="presOf" srcId="{0983129B-0023-436E-B25E-B3C4C8282934}" destId="{9D4C4296-8E23-407D-B615-AF0376060A58}" srcOrd="0" destOrd="0" presId="urn:microsoft.com/office/officeart/2005/8/layout/bProcess3"/>
    <dgm:cxn modelId="{0469750A-B3FA-47B1-80EF-D1E390068D86}" type="presOf" srcId="{86148DCD-FE16-45A1-966B-AACFEE40B36B}" destId="{A1A3C7E1-89A2-48E5-99D8-FBD7D337998E}" srcOrd="1" destOrd="0" presId="urn:microsoft.com/office/officeart/2005/8/layout/bProcess3"/>
    <dgm:cxn modelId="{6438E919-2A5A-436F-9685-66ECB530AA2A}" srcId="{7463DB46-D0C4-404F-A24A-9EDBE29BB966}" destId="{1542028C-8881-4562-865D-9628EA01E065}" srcOrd="5" destOrd="0" parTransId="{33795872-872A-46AD-97E8-0DB78A550235}" sibTransId="{618BF8F9-AD3C-46F9-9ECB-2A730B4701B7}"/>
    <dgm:cxn modelId="{76E28527-5131-443C-862A-96AD9EB68175}" type="presOf" srcId="{907C3712-44D0-492A-8DC3-B557352A2C54}" destId="{C5C30BB8-C8D9-4A0E-A711-B03A8D1D3D44}" srcOrd="0" destOrd="0" presId="urn:microsoft.com/office/officeart/2005/8/layout/bProcess3"/>
    <dgm:cxn modelId="{8D5E602C-883A-4836-AE90-C297A97D9C20}" type="presOf" srcId="{BA242E1B-4CCC-498D-A2C7-B9434FE671C3}" destId="{C741F83A-3305-4114-824D-4E2F79E398F1}" srcOrd="0" destOrd="0" presId="urn:microsoft.com/office/officeart/2005/8/layout/bProcess3"/>
    <dgm:cxn modelId="{264AD62D-AE93-4594-AA57-55F376779A84}" srcId="{7463DB46-D0C4-404F-A24A-9EDBE29BB966}" destId="{BA242E1B-4CCC-498D-A2C7-B9434FE671C3}" srcOrd="3" destOrd="0" parTransId="{6E143AAE-DAD8-4D57-921B-507CE0EC774B}" sibTransId="{40CF9951-0B83-4ED4-B86E-FD305B2CF9CB}"/>
    <dgm:cxn modelId="{040F0136-5EAD-41F8-981A-FB95987701CD}" type="presOf" srcId="{7463DB46-D0C4-404F-A24A-9EDBE29BB966}" destId="{2C791160-1CA4-4F4B-86B6-AFC37DD3A858}" srcOrd="0" destOrd="0" presId="urn:microsoft.com/office/officeart/2005/8/layout/bProcess3"/>
    <dgm:cxn modelId="{87F5CD60-336F-4EB7-98F0-643A535C226F}" type="presOf" srcId="{6C3E0A82-AF65-4DE8-A540-AA6CF368EE72}" destId="{A6FD7F94-077C-43CF-9C13-D0BF01F646A7}" srcOrd="0" destOrd="0" presId="urn:microsoft.com/office/officeart/2005/8/layout/bProcess3"/>
    <dgm:cxn modelId="{41E25342-2B06-4037-BBA8-98E16B1BCC8B}" type="presOf" srcId="{B230DF3D-CC64-4C9A-9FA6-47A374D3226F}" destId="{9D3A5AF2-0F5F-4E1E-8BBE-3F8307A746B8}" srcOrd="1" destOrd="0" presId="urn:microsoft.com/office/officeart/2005/8/layout/bProcess3"/>
    <dgm:cxn modelId="{D0F58067-3173-4076-A4DC-F282C101E43F}" srcId="{7463DB46-D0C4-404F-A24A-9EDBE29BB966}" destId="{1F67D8EC-4749-494C-BD80-D605B900F4A7}" srcOrd="1" destOrd="0" parTransId="{21315D91-B306-469A-AE2D-6AF41ACC5E46}" sibTransId="{86148DCD-FE16-45A1-966B-AACFEE40B36B}"/>
    <dgm:cxn modelId="{8EE8C56A-818E-47BA-8190-CBD7F94A66F6}" type="presOf" srcId="{618BF8F9-AD3C-46F9-9ECB-2A730B4701B7}" destId="{215939DF-E652-42B3-802C-938EE684BD2E}" srcOrd="0" destOrd="0" presId="urn:microsoft.com/office/officeart/2005/8/layout/bProcess3"/>
    <dgm:cxn modelId="{0D94816B-A82B-4C43-BED6-4B594D287086}" type="presOf" srcId="{0BE775B0-E692-474E-A8C9-0170DCFA1D6A}" destId="{E7C6A703-4267-46F0-903A-CA5BE7B63449}" srcOrd="0" destOrd="0" presId="urn:microsoft.com/office/officeart/2005/8/layout/bProcess3"/>
    <dgm:cxn modelId="{3C36DD4B-6F53-4216-B932-D0CB6D2D482B}" srcId="{7463DB46-D0C4-404F-A24A-9EDBE29BB966}" destId="{5F3791BD-7D6E-4ED2-B75B-B4CDB8119A8D}" srcOrd="2" destOrd="0" parTransId="{E1616217-73A0-4797-A447-E5E25CA1F3E3}" sibTransId="{7B543EB0-BB29-42B5-ACB0-BBDA31DB10F4}"/>
    <dgm:cxn modelId="{57998B6C-17CC-453C-B88D-A6C45C38F5DA}" type="presOf" srcId="{82262A4F-C9C6-4592-BA2D-66A1906DCA33}" destId="{DAEB82B7-BE89-4200-8AC9-9402DF508748}" srcOrd="0" destOrd="0" presId="urn:microsoft.com/office/officeart/2005/8/layout/bProcess3"/>
    <dgm:cxn modelId="{DD51D04E-3380-4F61-B880-8DEEB3669658}" type="presOf" srcId="{958F90BF-E4C8-4FF4-9DCB-6FD367B2F843}" destId="{03B5038C-A8A6-496B-9A9E-674244D6FC9C}" srcOrd="0" destOrd="0" presId="urn:microsoft.com/office/officeart/2005/8/layout/bProcess3"/>
    <dgm:cxn modelId="{8F18C974-A794-41D9-84F2-32984F71B964}" type="presOf" srcId="{907C3712-44D0-492A-8DC3-B557352A2C54}" destId="{9D3F2617-48DE-4D1A-BC77-FA951DCD5758}" srcOrd="1" destOrd="0" presId="urn:microsoft.com/office/officeart/2005/8/layout/bProcess3"/>
    <dgm:cxn modelId="{9B993076-D91A-4608-A952-3732CF9E4730}" type="presOf" srcId="{299C1109-37D6-4E85-A9E8-35623F1E3687}" destId="{4259609D-54A7-40FA-B84A-9C567ACAE2CA}" srcOrd="1" destOrd="0" presId="urn:microsoft.com/office/officeart/2005/8/layout/bProcess3"/>
    <dgm:cxn modelId="{151DD656-C847-4478-BCEF-DA9B5E9A6306}" srcId="{7463DB46-D0C4-404F-A24A-9EDBE29BB966}" destId="{0983129B-0023-436E-B25E-B3C4C8282934}" srcOrd="10" destOrd="0" parTransId="{2DEA9131-078F-4D0C-872D-7B694AD3FB42}" sibTransId="{1B416F6B-E94F-47B1-B898-67651CB18315}"/>
    <dgm:cxn modelId="{23BBF081-3F29-4710-8F84-92489D65CE3C}" type="presOf" srcId="{5F3791BD-7D6E-4ED2-B75B-B4CDB8119A8D}" destId="{72479D03-296F-4D03-9B2E-38E000E5EAA3}" srcOrd="0" destOrd="0" presId="urn:microsoft.com/office/officeart/2005/8/layout/bProcess3"/>
    <dgm:cxn modelId="{3ACE6B88-9C6E-43D8-9D4A-C0941F88298B}" type="presOf" srcId="{0BE775B0-E692-474E-A8C9-0170DCFA1D6A}" destId="{8860743E-FE8C-4664-88D6-89918749EBD7}" srcOrd="1" destOrd="0" presId="urn:microsoft.com/office/officeart/2005/8/layout/bProcess3"/>
    <dgm:cxn modelId="{83DF648F-B745-4E19-B8BD-2C2F69C24AA6}" type="presOf" srcId="{B230DF3D-CC64-4C9A-9FA6-47A374D3226F}" destId="{82D229BC-7C39-418E-971B-6AE89A744DB3}" srcOrd="0" destOrd="0" presId="urn:microsoft.com/office/officeart/2005/8/layout/bProcess3"/>
    <dgm:cxn modelId="{9B133F95-7689-43F7-BB6E-447286F30C91}" srcId="{7463DB46-D0C4-404F-A24A-9EDBE29BB966}" destId="{E964FA87-5955-4E47-B750-5C72A4C09618}" srcOrd="9" destOrd="0" parTransId="{145E80A7-B878-40A1-909A-6058F084CC8F}" sibTransId="{907C3712-44D0-492A-8DC3-B557352A2C54}"/>
    <dgm:cxn modelId="{746998A1-FD71-43CC-A553-88B660D5CB42}" srcId="{7463DB46-D0C4-404F-A24A-9EDBE29BB966}" destId="{990F0757-48B2-4805-894A-6EC990E3733E}" srcOrd="7" destOrd="0" parTransId="{E296EA64-8815-44BE-AC11-603DF7A9951C}" sibTransId="{B230DF3D-CC64-4C9A-9FA6-47A374D3226F}"/>
    <dgm:cxn modelId="{551A1DA7-0D67-4AF3-B65F-906CFAAC6D03}" srcId="{7463DB46-D0C4-404F-A24A-9EDBE29BB966}" destId="{B93A1538-EE04-43D4-AEE6-9E8D25AD8ADB}" srcOrd="6" destOrd="0" parTransId="{ACD2D0BE-40D3-4BF5-9F13-2224C555F4A4}" sibTransId="{299C1109-37D6-4E85-A9E8-35623F1E3687}"/>
    <dgm:cxn modelId="{C1EED1AD-7A5B-4AF4-BC2F-1D5C42B5F8F4}" type="presOf" srcId="{86148DCD-FE16-45A1-966B-AACFEE40B36B}" destId="{54DA2037-2FAA-4D00-AC62-81CF4710576E}" srcOrd="0" destOrd="0" presId="urn:microsoft.com/office/officeart/2005/8/layout/bProcess3"/>
    <dgm:cxn modelId="{5E7062B3-26B7-41D5-991E-5D0345B3ADEA}" type="presOf" srcId="{503F5C94-4B2A-4ADF-BC6E-A0815FF3826D}" destId="{484717C1-C53F-4452-8FCB-16020E2A86D8}" srcOrd="1" destOrd="0" presId="urn:microsoft.com/office/officeart/2005/8/layout/bProcess3"/>
    <dgm:cxn modelId="{6736FBB4-0CC8-4831-9314-658478EE1369}" type="presOf" srcId="{1542028C-8881-4562-865D-9628EA01E065}" destId="{2473431A-B2ED-4620-A67C-32CBFB9EAB24}" srcOrd="0" destOrd="0" presId="urn:microsoft.com/office/officeart/2005/8/layout/bProcess3"/>
    <dgm:cxn modelId="{A37B8EBE-E669-4CC3-80D9-65A353D8F21C}" type="presOf" srcId="{7B543EB0-BB29-42B5-ACB0-BBDA31DB10F4}" destId="{6600256C-65A0-4DF0-A174-EB9C56C13B56}" srcOrd="1" destOrd="0" presId="urn:microsoft.com/office/officeart/2005/8/layout/bProcess3"/>
    <dgm:cxn modelId="{F6AB62C4-6945-4F86-813E-BADBAC3F3E50}" type="presOf" srcId="{40CF9951-0B83-4ED4-B86E-FD305B2CF9CB}" destId="{97781040-7E15-49D7-8BF3-57201F422331}" srcOrd="1" destOrd="0" presId="urn:microsoft.com/office/officeart/2005/8/layout/bProcess3"/>
    <dgm:cxn modelId="{185B0DC7-07E3-405B-967D-18B449D6BC74}" type="presOf" srcId="{1F67D8EC-4749-494C-BD80-D605B900F4A7}" destId="{D9E43CDC-7566-4C3B-9AD7-29B3752622DA}" srcOrd="0" destOrd="0" presId="urn:microsoft.com/office/officeart/2005/8/layout/bProcess3"/>
    <dgm:cxn modelId="{1B599ECB-ED69-461D-B57C-3F62BCC75DBA}" type="presOf" srcId="{618BF8F9-AD3C-46F9-9ECB-2A730B4701B7}" destId="{88D63C38-7985-42EE-8646-09EBAC8B3F15}" srcOrd="1" destOrd="0" presId="urn:microsoft.com/office/officeart/2005/8/layout/bProcess3"/>
    <dgm:cxn modelId="{C46C1CCC-D150-4E62-9C4E-5E0A0F48841B}" srcId="{7463DB46-D0C4-404F-A24A-9EDBE29BB966}" destId="{958F90BF-E4C8-4FF4-9DCB-6FD367B2F843}" srcOrd="8" destOrd="0" parTransId="{2C6921E6-8635-4C65-8EE6-3ECEC27C6000}" sibTransId="{6C3E0A82-AF65-4DE8-A540-AA6CF368EE72}"/>
    <dgm:cxn modelId="{CFA8B1D3-3C48-4086-9143-30EEDC858FBC}" type="presOf" srcId="{299C1109-37D6-4E85-A9E8-35623F1E3687}" destId="{0CE8EEA1-C512-4A51-83CD-4F8947B4BFF8}" srcOrd="0" destOrd="0" presId="urn:microsoft.com/office/officeart/2005/8/layout/bProcess3"/>
    <dgm:cxn modelId="{3E6487DB-628D-487F-8E8D-C8B0EE40C331}" srcId="{7463DB46-D0C4-404F-A24A-9EDBE29BB966}" destId="{83C72F3D-48E9-4421-9323-4F1FDA861B3C}" srcOrd="0" destOrd="0" parTransId="{704A4CE5-B825-45B4-AF9E-4D30B30D2F62}" sibTransId="{503F5C94-4B2A-4ADF-BC6E-A0815FF3826D}"/>
    <dgm:cxn modelId="{D093A7DB-AF88-43D1-A558-456A087356A7}" type="presOf" srcId="{7B543EB0-BB29-42B5-ACB0-BBDA31DB10F4}" destId="{C455AADD-4115-4890-B7A1-86469A98BF43}" srcOrd="0" destOrd="0" presId="urn:microsoft.com/office/officeart/2005/8/layout/bProcess3"/>
    <dgm:cxn modelId="{9CA937DD-075D-43CC-9340-857899A7E101}" srcId="{7463DB46-D0C4-404F-A24A-9EDBE29BB966}" destId="{82262A4F-C9C6-4592-BA2D-66A1906DCA33}" srcOrd="4" destOrd="0" parTransId="{448954EE-AD72-4069-9B7B-77259DB605BA}" sibTransId="{0BE775B0-E692-474E-A8C9-0170DCFA1D6A}"/>
    <dgm:cxn modelId="{B12487E0-883F-47A6-BEA1-66185ACE89FE}" type="presOf" srcId="{83C72F3D-48E9-4421-9323-4F1FDA861B3C}" destId="{692C3159-C57F-42F8-8C9C-2759E7557C0D}" srcOrd="0" destOrd="0" presId="urn:microsoft.com/office/officeart/2005/8/layout/bProcess3"/>
    <dgm:cxn modelId="{8B0555E8-73D6-40E4-BC07-BEE861878A62}" type="presOf" srcId="{503F5C94-4B2A-4ADF-BC6E-A0815FF3826D}" destId="{1B0C2154-600F-4924-BBC3-CA66B643A655}" srcOrd="0" destOrd="0" presId="urn:microsoft.com/office/officeart/2005/8/layout/bProcess3"/>
    <dgm:cxn modelId="{D90157EF-10B1-4D53-B55F-30D732BC6E95}" type="presOf" srcId="{990F0757-48B2-4805-894A-6EC990E3733E}" destId="{8E160DB3-894C-4134-B8C4-E747C7C9D05B}" srcOrd="0" destOrd="0" presId="urn:microsoft.com/office/officeart/2005/8/layout/bProcess3"/>
    <dgm:cxn modelId="{4C9431F4-E1C0-47F3-8094-E1B10BA29B11}" type="presOf" srcId="{6C3E0A82-AF65-4DE8-A540-AA6CF368EE72}" destId="{BB1864A3-5709-438D-B389-185993748479}" srcOrd="1" destOrd="0" presId="urn:microsoft.com/office/officeart/2005/8/layout/bProcess3"/>
    <dgm:cxn modelId="{FC5F9EF7-72D4-4DE2-AA4D-52B95CD70CA1}" type="presOf" srcId="{E964FA87-5955-4E47-B750-5C72A4C09618}" destId="{DB94163F-0246-4EC3-8084-F46BF565CA68}" srcOrd="0" destOrd="0" presId="urn:microsoft.com/office/officeart/2005/8/layout/bProcess3"/>
    <dgm:cxn modelId="{590EACFE-CF29-46FB-B015-D5F4D3CFB055}" type="presOf" srcId="{B93A1538-EE04-43D4-AEE6-9E8D25AD8ADB}" destId="{A1BDAF04-8D60-4F46-8B74-D27F9B41C769}" srcOrd="0" destOrd="0" presId="urn:microsoft.com/office/officeart/2005/8/layout/bProcess3"/>
    <dgm:cxn modelId="{121B62FF-49FB-4CF5-A0E0-78585A9CCE58}" type="presOf" srcId="{40CF9951-0B83-4ED4-B86E-FD305B2CF9CB}" destId="{9691F536-6F72-4F8C-9BFE-46E46A5F7BC8}" srcOrd="0" destOrd="0" presId="urn:microsoft.com/office/officeart/2005/8/layout/bProcess3"/>
    <dgm:cxn modelId="{19010540-C586-4EF1-A52F-BC4BBAFB36F6}" type="presParOf" srcId="{2C791160-1CA4-4F4B-86B6-AFC37DD3A858}" destId="{692C3159-C57F-42F8-8C9C-2759E7557C0D}" srcOrd="0" destOrd="0" presId="urn:microsoft.com/office/officeart/2005/8/layout/bProcess3"/>
    <dgm:cxn modelId="{F4D8F997-4E9E-4C3C-B87B-F5113AB5E4CB}" type="presParOf" srcId="{2C791160-1CA4-4F4B-86B6-AFC37DD3A858}" destId="{1B0C2154-600F-4924-BBC3-CA66B643A655}" srcOrd="1" destOrd="0" presId="urn:microsoft.com/office/officeart/2005/8/layout/bProcess3"/>
    <dgm:cxn modelId="{1176545F-E4F1-4F04-8840-41F07F066130}" type="presParOf" srcId="{1B0C2154-600F-4924-BBC3-CA66B643A655}" destId="{484717C1-C53F-4452-8FCB-16020E2A86D8}" srcOrd="0" destOrd="0" presId="urn:microsoft.com/office/officeart/2005/8/layout/bProcess3"/>
    <dgm:cxn modelId="{A41FD79D-573E-4208-8DF5-B38326E2B10C}" type="presParOf" srcId="{2C791160-1CA4-4F4B-86B6-AFC37DD3A858}" destId="{D9E43CDC-7566-4C3B-9AD7-29B3752622DA}" srcOrd="2" destOrd="0" presId="urn:microsoft.com/office/officeart/2005/8/layout/bProcess3"/>
    <dgm:cxn modelId="{753E92BD-30D3-47A3-AEC9-8EA1DDB5B56A}" type="presParOf" srcId="{2C791160-1CA4-4F4B-86B6-AFC37DD3A858}" destId="{54DA2037-2FAA-4D00-AC62-81CF4710576E}" srcOrd="3" destOrd="0" presId="urn:microsoft.com/office/officeart/2005/8/layout/bProcess3"/>
    <dgm:cxn modelId="{FFB332FD-B6D0-45EB-98B9-C798FF7437D9}" type="presParOf" srcId="{54DA2037-2FAA-4D00-AC62-81CF4710576E}" destId="{A1A3C7E1-89A2-48E5-99D8-FBD7D337998E}" srcOrd="0" destOrd="0" presId="urn:microsoft.com/office/officeart/2005/8/layout/bProcess3"/>
    <dgm:cxn modelId="{7406E3B1-CD92-4354-B11D-42474F8BDC61}" type="presParOf" srcId="{2C791160-1CA4-4F4B-86B6-AFC37DD3A858}" destId="{72479D03-296F-4D03-9B2E-38E000E5EAA3}" srcOrd="4" destOrd="0" presId="urn:microsoft.com/office/officeart/2005/8/layout/bProcess3"/>
    <dgm:cxn modelId="{F5128FA3-8CFA-4F8C-AED2-E3389DA703E3}" type="presParOf" srcId="{2C791160-1CA4-4F4B-86B6-AFC37DD3A858}" destId="{C455AADD-4115-4890-B7A1-86469A98BF43}" srcOrd="5" destOrd="0" presId="urn:microsoft.com/office/officeart/2005/8/layout/bProcess3"/>
    <dgm:cxn modelId="{047EB9D5-3B1C-4B82-ABF1-B1714BFACF23}" type="presParOf" srcId="{C455AADD-4115-4890-B7A1-86469A98BF43}" destId="{6600256C-65A0-4DF0-A174-EB9C56C13B56}" srcOrd="0" destOrd="0" presId="urn:microsoft.com/office/officeart/2005/8/layout/bProcess3"/>
    <dgm:cxn modelId="{0E5CFBB1-8FBB-4917-9835-078B3788946D}" type="presParOf" srcId="{2C791160-1CA4-4F4B-86B6-AFC37DD3A858}" destId="{C741F83A-3305-4114-824D-4E2F79E398F1}" srcOrd="6" destOrd="0" presId="urn:microsoft.com/office/officeart/2005/8/layout/bProcess3"/>
    <dgm:cxn modelId="{E5A7FABE-8A59-4A39-B9C1-21F85670EFFF}" type="presParOf" srcId="{2C791160-1CA4-4F4B-86B6-AFC37DD3A858}" destId="{9691F536-6F72-4F8C-9BFE-46E46A5F7BC8}" srcOrd="7" destOrd="0" presId="urn:microsoft.com/office/officeart/2005/8/layout/bProcess3"/>
    <dgm:cxn modelId="{A3C40AF1-A0FD-4432-B15A-0A30A24A5B5C}" type="presParOf" srcId="{9691F536-6F72-4F8C-9BFE-46E46A5F7BC8}" destId="{97781040-7E15-49D7-8BF3-57201F422331}" srcOrd="0" destOrd="0" presId="urn:microsoft.com/office/officeart/2005/8/layout/bProcess3"/>
    <dgm:cxn modelId="{63A9060D-3B2C-42C7-B60B-D2CBE108ACB2}" type="presParOf" srcId="{2C791160-1CA4-4F4B-86B6-AFC37DD3A858}" destId="{DAEB82B7-BE89-4200-8AC9-9402DF508748}" srcOrd="8" destOrd="0" presId="urn:microsoft.com/office/officeart/2005/8/layout/bProcess3"/>
    <dgm:cxn modelId="{335D60D3-AA96-4E36-91BE-A2D96DCD4479}" type="presParOf" srcId="{2C791160-1CA4-4F4B-86B6-AFC37DD3A858}" destId="{E7C6A703-4267-46F0-903A-CA5BE7B63449}" srcOrd="9" destOrd="0" presId="urn:microsoft.com/office/officeart/2005/8/layout/bProcess3"/>
    <dgm:cxn modelId="{37C97C17-8989-4EEF-995A-9304BB04214D}" type="presParOf" srcId="{E7C6A703-4267-46F0-903A-CA5BE7B63449}" destId="{8860743E-FE8C-4664-88D6-89918749EBD7}" srcOrd="0" destOrd="0" presId="urn:microsoft.com/office/officeart/2005/8/layout/bProcess3"/>
    <dgm:cxn modelId="{6C709666-EDCC-4886-A3CC-6D182D943005}" type="presParOf" srcId="{2C791160-1CA4-4F4B-86B6-AFC37DD3A858}" destId="{2473431A-B2ED-4620-A67C-32CBFB9EAB24}" srcOrd="10" destOrd="0" presId="urn:microsoft.com/office/officeart/2005/8/layout/bProcess3"/>
    <dgm:cxn modelId="{906ED91E-6203-423D-A11C-2C1D2DC31B9A}" type="presParOf" srcId="{2C791160-1CA4-4F4B-86B6-AFC37DD3A858}" destId="{215939DF-E652-42B3-802C-938EE684BD2E}" srcOrd="11" destOrd="0" presId="urn:microsoft.com/office/officeart/2005/8/layout/bProcess3"/>
    <dgm:cxn modelId="{48FBFCAF-2486-436A-BD15-BCE23AC2FD2A}" type="presParOf" srcId="{215939DF-E652-42B3-802C-938EE684BD2E}" destId="{88D63C38-7985-42EE-8646-09EBAC8B3F15}" srcOrd="0" destOrd="0" presId="urn:microsoft.com/office/officeart/2005/8/layout/bProcess3"/>
    <dgm:cxn modelId="{45EE102E-CC4F-4219-AA08-5EBBD37C2DCB}" type="presParOf" srcId="{2C791160-1CA4-4F4B-86B6-AFC37DD3A858}" destId="{A1BDAF04-8D60-4F46-8B74-D27F9B41C769}" srcOrd="12" destOrd="0" presId="urn:microsoft.com/office/officeart/2005/8/layout/bProcess3"/>
    <dgm:cxn modelId="{70DF0B5D-8150-42F2-80C4-D8020A40ED06}" type="presParOf" srcId="{2C791160-1CA4-4F4B-86B6-AFC37DD3A858}" destId="{0CE8EEA1-C512-4A51-83CD-4F8947B4BFF8}" srcOrd="13" destOrd="0" presId="urn:microsoft.com/office/officeart/2005/8/layout/bProcess3"/>
    <dgm:cxn modelId="{CA4199A3-A616-4D02-811F-C08C1ACEA458}" type="presParOf" srcId="{0CE8EEA1-C512-4A51-83CD-4F8947B4BFF8}" destId="{4259609D-54A7-40FA-B84A-9C567ACAE2CA}" srcOrd="0" destOrd="0" presId="urn:microsoft.com/office/officeart/2005/8/layout/bProcess3"/>
    <dgm:cxn modelId="{EC55B117-3779-4B7C-AFAC-AAF6F0ADF9D5}" type="presParOf" srcId="{2C791160-1CA4-4F4B-86B6-AFC37DD3A858}" destId="{8E160DB3-894C-4134-B8C4-E747C7C9D05B}" srcOrd="14" destOrd="0" presId="urn:microsoft.com/office/officeart/2005/8/layout/bProcess3"/>
    <dgm:cxn modelId="{384C1036-CD92-409C-80AB-32A55B9FEA66}" type="presParOf" srcId="{2C791160-1CA4-4F4B-86B6-AFC37DD3A858}" destId="{82D229BC-7C39-418E-971B-6AE89A744DB3}" srcOrd="15" destOrd="0" presId="urn:microsoft.com/office/officeart/2005/8/layout/bProcess3"/>
    <dgm:cxn modelId="{AEF44D35-AB5C-459D-8DAF-CF35DB19A092}" type="presParOf" srcId="{82D229BC-7C39-418E-971B-6AE89A744DB3}" destId="{9D3A5AF2-0F5F-4E1E-8BBE-3F8307A746B8}" srcOrd="0" destOrd="0" presId="urn:microsoft.com/office/officeart/2005/8/layout/bProcess3"/>
    <dgm:cxn modelId="{A3251489-75A1-487A-BE31-6D4D5EB13925}" type="presParOf" srcId="{2C791160-1CA4-4F4B-86B6-AFC37DD3A858}" destId="{03B5038C-A8A6-496B-9A9E-674244D6FC9C}" srcOrd="16" destOrd="0" presId="urn:microsoft.com/office/officeart/2005/8/layout/bProcess3"/>
    <dgm:cxn modelId="{869FF57C-915A-488F-838D-AFF9637A1DE1}" type="presParOf" srcId="{2C791160-1CA4-4F4B-86B6-AFC37DD3A858}" destId="{A6FD7F94-077C-43CF-9C13-D0BF01F646A7}" srcOrd="17" destOrd="0" presId="urn:microsoft.com/office/officeart/2005/8/layout/bProcess3"/>
    <dgm:cxn modelId="{31A17087-B8EF-4AD9-BD63-B815EB056C75}" type="presParOf" srcId="{A6FD7F94-077C-43CF-9C13-D0BF01F646A7}" destId="{BB1864A3-5709-438D-B389-185993748479}" srcOrd="0" destOrd="0" presId="urn:microsoft.com/office/officeart/2005/8/layout/bProcess3"/>
    <dgm:cxn modelId="{7696E5C6-8AE4-4978-9585-886004C7E5F3}" type="presParOf" srcId="{2C791160-1CA4-4F4B-86B6-AFC37DD3A858}" destId="{DB94163F-0246-4EC3-8084-F46BF565CA68}" srcOrd="18" destOrd="0" presId="urn:microsoft.com/office/officeart/2005/8/layout/bProcess3"/>
    <dgm:cxn modelId="{EF6D1DA7-9160-4E90-A6D2-5154CBC61C48}" type="presParOf" srcId="{2C791160-1CA4-4F4B-86B6-AFC37DD3A858}" destId="{C5C30BB8-C8D9-4A0E-A711-B03A8D1D3D44}" srcOrd="19" destOrd="0" presId="urn:microsoft.com/office/officeart/2005/8/layout/bProcess3"/>
    <dgm:cxn modelId="{2C57534C-9FEA-42A8-9A6D-159BEC8A19A2}" type="presParOf" srcId="{C5C30BB8-C8D9-4A0E-A711-B03A8D1D3D44}" destId="{9D3F2617-48DE-4D1A-BC77-FA951DCD5758}" srcOrd="0" destOrd="0" presId="urn:microsoft.com/office/officeart/2005/8/layout/bProcess3"/>
    <dgm:cxn modelId="{6D9A4038-0584-46C8-9F30-ED9E163F860D}" type="presParOf" srcId="{2C791160-1CA4-4F4B-86B6-AFC37DD3A858}" destId="{9D4C4296-8E23-407D-B615-AF0376060A58}" srcOrd="2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C2154-600F-4924-BBC3-CA66B643A655}">
      <dsp:nvSpPr>
        <dsp:cNvPr id="0" name=""/>
        <dsp:cNvSpPr/>
      </dsp:nvSpPr>
      <dsp:spPr>
        <a:xfrm>
          <a:off x="1334012" y="1890936"/>
          <a:ext cx="4094358" cy="2124815"/>
        </a:xfrm>
        <a:custGeom>
          <a:avLst/>
          <a:gdLst/>
          <a:ahLst/>
          <a:cxnLst/>
          <a:rect l="0" t="0" r="0" b="0"/>
          <a:pathLst>
            <a:path>
              <a:moveTo>
                <a:pt x="4094358" y="0"/>
              </a:moveTo>
              <a:lnTo>
                <a:pt x="4094358" y="1079507"/>
              </a:lnTo>
              <a:lnTo>
                <a:pt x="0" y="1079507"/>
              </a:lnTo>
              <a:lnTo>
                <a:pt x="0" y="212481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265515" y="2950635"/>
        <a:ext cx="231352" cy="5416"/>
      </dsp:txXfrm>
    </dsp:sp>
    <dsp:sp modelId="{692C3159-C57F-42F8-8C9C-2759E7557C0D}">
      <dsp:nvSpPr>
        <dsp:cNvPr id="0" name=""/>
        <dsp:cNvSpPr/>
      </dsp:nvSpPr>
      <dsp:spPr>
        <a:xfrm>
          <a:off x="2615125" y="108286"/>
          <a:ext cx="5626490" cy="1784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/>
            <a:t>Основные формы работы с родителями</a:t>
          </a:r>
          <a:r>
            <a:rPr lang="ru-RU" sz="2000" kern="1200"/>
            <a:t>:</a:t>
          </a:r>
          <a:br>
            <a:rPr lang="ru-RU" sz="2000" kern="1200"/>
          </a:br>
          <a:endParaRPr lang="ru-RU" sz="2000" kern="1200"/>
        </a:p>
      </dsp:txBody>
      <dsp:txXfrm>
        <a:off x="2615125" y="108286"/>
        <a:ext cx="5626490" cy="1784449"/>
      </dsp:txXfrm>
    </dsp:sp>
    <dsp:sp modelId="{54DA2037-2FAA-4D00-AC62-81CF4710576E}">
      <dsp:nvSpPr>
        <dsp:cNvPr id="0" name=""/>
        <dsp:cNvSpPr/>
      </dsp:nvSpPr>
      <dsp:spPr>
        <a:xfrm>
          <a:off x="1274357" y="2956079"/>
          <a:ext cx="91440" cy="2054456"/>
        </a:xfrm>
        <a:custGeom>
          <a:avLst/>
          <a:gdLst/>
          <a:ahLst/>
          <a:cxnLst/>
          <a:rect l="0" t="0" r="0" b="0"/>
          <a:pathLst>
            <a:path>
              <a:moveTo>
                <a:pt x="59667" y="2054456"/>
              </a:moveTo>
              <a:lnTo>
                <a:pt x="45720" y="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267949" y="3980599"/>
        <a:ext cx="104255" cy="5416"/>
      </dsp:txXfrm>
    </dsp:sp>
    <dsp:sp modelId="{D9E43CDC-7566-4C3B-9AD7-29B3752622DA}">
      <dsp:nvSpPr>
        <dsp:cNvPr id="0" name=""/>
        <dsp:cNvSpPr/>
      </dsp:nvSpPr>
      <dsp:spPr>
        <a:xfrm>
          <a:off x="156409" y="4048151"/>
          <a:ext cx="2355204" cy="9605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Анкетирование</a:t>
          </a:r>
        </a:p>
      </dsp:txBody>
      <dsp:txXfrm>
        <a:off x="156409" y="4048151"/>
        <a:ext cx="2355204" cy="960584"/>
      </dsp:txXfrm>
    </dsp:sp>
    <dsp:sp modelId="{C455AADD-4115-4890-B7A1-86469A98BF43}">
      <dsp:nvSpPr>
        <dsp:cNvPr id="0" name=""/>
        <dsp:cNvSpPr/>
      </dsp:nvSpPr>
      <dsp:spPr>
        <a:xfrm>
          <a:off x="1319567" y="1356868"/>
          <a:ext cx="418299" cy="2562084"/>
        </a:xfrm>
        <a:custGeom>
          <a:avLst/>
          <a:gdLst/>
          <a:ahLst/>
          <a:cxnLst/>
          <a:rect l="0" t="0" r="0" b="0"/>
          <a:pathLst>
            <a:path>
              <a:moveTo>
                <a:pt x="0" y="2562084"/>
              </a:moveTo>
              <a:lnTo>
                <a:pt x="418299" y="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463052" y="2635201"/>
        <a:ext cx="131330" cy="5416"/>
      </dsp:txXfrm>
    </dsp:sp>
    <dsp:sp modelId="{72479D03-296F-4D03-9B2E-38E000E5EAA3}">
      <dsp:nvSpPr>
        <dsp:cNvPr id="0" name=""/>
        <dsp:cNvSpPr/>
      </dsp:nvSpPr>
      <dsp:spPr>
        <a:xfrm>
          <a:off x="142255" y="2923679"/>
          <a:ext cx="2355204" cy="9934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Беседы</a:t>
          </a:r>
        </a:p>
      </dsp:txBody>
      <dsp:txXfrm>
        <a:off x="142255" y="2923679"/>
        <a:ext cx="2355204" cy="993496"/>
      </dsp:txXfrm>
    </dsp:sp>
    <dsp:sp modelId="{9691F536-6F72-4F8C-9BFE-46E46A5F7BC8}">
      <dsp:nvSpPr>
        <dsp:cNvPr id="0" name=""/>
        <dsp:cNvSpPr/>
      </dsp:nvSpPr>
      <dsp:spPr>
        <a:xfrm>
          <a:off x="2918890" y="1978257"/>
          <a:ext cx="3384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3195"/>
              </a:moveTo>
              <a:lnTo>
                <a:pt x="186318" y="53195"/>
              </a:lnTo>
              <a:lnTo>
                <a:pt x="186318" y="45720"/>
              </a:lnTo>
              <a:lnTo>
                <a:pt x="33843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078880" y="2021269"/>
        <a:ext cx="18455" cy="5416"/>
      </dsp:txXfrm>
    </dsp:sp>
    <dsp:sp modelId="{C741F83A-3305-4114-824D-4E2F79E398F1}">
      <dsp:nvSpPr>
        <dsp:cNvPr id="0" name=""/>
        <dsp:cNvSpPr/>
      </dsp:nvSpPr>
      <dsp:spPr>
        <a:xfrm>
          <a:off x="565485" y="1324891"/>
          <a:ext cx="2355204" cy="14131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Информационно - аналитические</a:t>
          </a:r>
        </a:p>
      </dsp:txBody>
      <dsp:txXfrm>
        <a:off x="565485" y="1324891"/>
        <a:ext cx="2355204" cy="1413122"/>
      </dsp:txXfrm>
    </dsp:sp>
    <dsp:sp modelId="{E7C6A703-4267-46F0-903A-CA5BE7B63449}">
      <dsp:nvSpPr>
        <dsp:cNvPr id="0" name=""/>
        <dsp:cNvSpPr/>
      </dsp:nvSpPr>
      <dsp:spPr>
        <a:xfrm>
          <a:off x="5643132" y="2023977"/>
          <a:ext cx="204920" cy="1389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560" y="0"/>
              </a:lnTo>
              <a:lnTo>
                <a:pt x="119560" y="1389735"/>
              </a:lnTo>
              <a:lnTo>
                <a:pt x="204920" y="138973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710353" y="2716136"/>
        <a:ext cx="70477" cy="5416"/>
      </dsp:txXfrm>
    </dsp:sp>
    <dsp:sp modelId="{DAEB82B7-BE89-4200-8AC9-9402DF508748}">
      <dsp:nvSpPr>
        <dsp:cNvPr id="0" name=""/>
        <dsp:cNvSpPr/>
      </dsp:nvSpPr>
      <dsp:spPr>
        <a:xfrm>
          <a:off x="3289727" y="1317416"/>
          <a:ext cx="2355204" cy="1413122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3289727" y="1317416"/>
        <a:ext cx="2355204" cy="1413122"/>
      </dsp:txXfrm>
    </dsp:sp>
    <dsp:sp modelId="{215939DF-E652-42B3-802C-938EE684BD2E}">
      <dsp:nvSpPr>
        <dsp:cNvPr id="0" name=""/>
        <dsp:cNvSpPr/>
      </dsp:nvSpPr>
      <dsp:spPr>
        <a:xfrm>
          <a:off x="8233857" y="3367993"/>
          <a:ext cx="5077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0976" y="45720"/>
              </a:lnTo>
              <a:lnTo>
                <a:pt x="270976" y="75762"/>
              </a:lnTo>
              <a:lnTo>
                <a:pt x="507752" y="7576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74254" y="3411004"/>
        <a:ext cx="26959" cy="5416"/>
      </dsp:txXfrm>
    </dsp:sp>
    <dsp:sp modelId="{2473431A-B2ED-4620-A67C-32CBFB9EAB24}">
      <dsp:nvSpPr>
        <dsp:cNvPr id="0" name=""/>
        <dsp:cNvSpPr/>
      </dsp:nvSpPr>
      <dsp:spPr>
        <a:xfrm>
          <a:off x="5880452" y="3007899"/>
          <a:ext cx="2355204" cy="8116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Родительские собрания</a:t>
          </a:r>
        </a:p>
      </dsp:txBody>
      <dsp:txXfrm>
        <a:off x="5880452" y="3007899"/>
        <a:ext cx="2355204" cy="811627"/>
      </dsp:txXfrm>
    </dsp:sp>
    <dsp:sp modelId="{0CE8EEA1-C512-4A51-83CD-4F8947B4BFF8}">
      <dsp:nvSpPr>
        <dsp:cNvPr id="0" name=""/>
        <dsp:cNvSpPr/>
      </dsp:nvSpPr>
      <dsp:spPr>
        <a:xfrm>
          <a:off x="7114014" y="3836535"/>
          <a:ext cx="2837597" cy="269453"/>
        </a:xfrm>
        <a:custGeom>
          <a:avLst/>
          <a:gdLst/>
          <a:ahLst/>
          <a:cxnLst/>
          <a:rect l="0" t="0" r="0" b="0"/>
          <a:pathLst>
            <a:path>
              <a:moveTo>
                <a:pt x="2837597" y="0"/>
              </a:moveTo>
              <a:lnTo>
                <a:pt x="2837597" y="151826"/>
              </a:lnTo>
              <a:lnTo>
                <a:pt x="0" y="151826"/>
              </a:lnTo>
              <a:lnTo>
                <a:pt x="0" y="26945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461478" y="3968553"/>
        <a:ext cx="142670" cy="5416"/>
      </dsp:txXfrm>
    </dsp:sp>
    <dsp:sp modelId="{A1BDAF04-8D60-4F46-8B74-D27F9B41C769}">
      <dsp:nvSpPr>
        <dsp:cNvPr id="0" name=""/>
        <dsp:cNvSpPr/>
      </dsp:nvSpPr>
      <dsp:spPr>
        <a:xfrm>
          <a:off x="8774010" y="3049177"/>
          <a:ext cx="2355204" cy="789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Совместные  праздники</a:t>
          </a:r>
        </a:p>
      </dsp:txBody>
      <dsp:txXfrm>
        <a:off x="8774010" y="3049177"/>
        <a:ext cx="2355204" cy="789158"/>
      </dsp:txXfrm>
    </dsp:sp>
    <dsp:sp modelId="{82D229BC-7C39-418E-971B-6AE89A744DB3}">
      <dsp:nvSpPr>
        <dsp:cNvPr id="0" name=""/>
        <dsp:cNvSpPr/>
      </dsp:nvSpPr>
      <dsp:spPr>
        <a:xfrm>
          <a:off x="7041916" y="4931286"/>
          <a:ext cx="91440" cy="275863"/>
        </a:xfrm>
        <a:custGeom>
          <a:avLst/>
          <a:gdLst/>
          <a:ahLst/>
          <a:cxnLst/>
          <a:rect l="0" t="0" r="0" b="0"/>
          <a:pathLst>
            <a:path>
              <a:moveTo>
                <a:pt x="72098" y="0"/>
              </a:moveTo>
              <a:lnTo>
                <a:pt x="72098" y="155031"/>
              </a:lnTo>
              <a:lnTo>
                <a:pt x="45720" y="155031"/>
              </a:lnTo>
              <a:lnTo>
                <a:pt x="45720" y="27586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079946" y="5066510"/>
        <a:ext cx="15379" cy="5416"/>
      </dsp:txXfrm>
    </dsp:sp>
    <dsp:sp modelId="{8E160DB3-894C-4134-B8C4-E747C7C9D05B}">
      <dsp:nvSpPr>
        <dsp:cNvPr id="0" name=""/>
        <dsp:cNvSpPr/>
      </dsp:nvSpPr>
      <dsp:spPr>
        <a:xfrm>
          <a:off x="5936412" y="4138388"/>
          <a:ext cx="2355204" cy="794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Мастер-классы, семинары -практикумы</a:t>
          </a:r>
        </a:p>
      </dsp:txBody>
      <dsp:txXfrm>
        <a:off x="5936412" y="4138388"/>
        <a:ext cx="2355204" cy="794697"/>
      </dsp:txXfrm>
    </dsp:sp>
    <dsp:sp modelId="{A6FD7F94-077C-43CF-9C13-D0BF01F646A7}">
      <dsp:nvSpPr>
        <dsp:cNvPr id="0" name=""/>
        <dsp:cNvSpPr/>
      </dsp:nvSpPr>
      <dsp:spPr>
        <a:xfrm>
          <a:off x="8263438" y="2083361"/>
          <a:ext cx="426309" cy="3540890"/>
        </a:xfrm>
        <a:custGeom>
          <a:avLst/>
          <a:gdLst/>
          <a:ahLst/>
          <a:cxnLst/>
          <a:rect l="0" t="0" r="0" b="0"/>
          <a:pathLst>
            <a:path>
              <a:moveTo>
                <a:pt x="0" y="3540890"/>
              </a:moveTo>
              <a:lnTo>
                <a:pt x="230254" y="3540890"/>
              </a:lnTo>
              <a:lnTo>
                <a:pt x="230254" y="0"/>
              </a:lnTo>
              <a:lnTo>
                <a:pt x="426309" y="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387337" y="3851098"/>
        <a:ext cx="178512" cy="5416"/>
      </dsp:txXfrm>
    </dsp:sp>
    <dsp:sp modelId="{03B5038C-A8A6-496B-9A9E-674244D6FC9C}">
      <dsp:nvSpPr>
        <dsp:cNvPr id="0" name=""/>
        <dsp:cNvSpPr/>
      </dsp:nvSpPr>
      <dsp:spPr>
        <a:xfrm>
          <a:off x="5910034" y="5239550"/>
          <a:ext cx="2355204" cy="7694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Проекты, акции, конкурсы</a:t>
          </a:r>
        </a:p>
      </dsp:txBody>
      <dsp:txXfrm>
        <a:off x="5910034" y="5239550"/>
        <a:ext cx="2355204" cy="769403"/>
      </dsp:txXfrm>
    </dsp:sp>
    <dsp:sp modelId="{C5C30BB8-C8D9-4A0E-A711-B03A8D1D3D44}">
      <dsp:nvSpPr>
        <dsp:cNvPr id="0" name=""/>
        <dsp:cNvSpPr/>
      </dsp:nvSpPr>
      <dsp:spPr>
        <a:xfrm>
          <a:off x="7158012" y="1383147"/>
          <a:ext cx="2570727" cy="1407639"/>
        </a:xfrm>
        <a:custGeom>
          <a:avLst/>
          <a:gdLst/>
          <a:ahLst/>
          <a:cxnLst/>
          <a:rect l="0" t="0" r="0" b="0"/>
          <a:pathLst>
            <a:path>
              <a:moveTo>
                <a:pt x="2570727" y="1407639"/>
              </a:moveTo>
              <a:lnTo>
                <a:pt x="0" y="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8369339" y="2084259"/>
        <a:ext cx="148074" cy="5416"/>
      </dsp:txXfrm>
    </dsp:sp>
    <dsp:sp modelId="{DB94163F-0246-4EC3-8084-F46BF565CA68}">
      <dsp:nvSpPr>
        <dsp:cNvPr id="0" name=""/>
        <dsp:cNvSpPr/>
      </dsp:nvSpPr>
      <dsp:spPr>
        <a:xfrm>
          <a:off x="8722148" y="1376800"/>
          <a:ext cx="2010026" cy="14131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Досуговые</a:t>
          </a:r>
        </a:p>
      </dsp:txBody>
      <dsp:txXfrm>
        <a:off x="8722148" y="1376800"/>
        <a:ext cx="2010026" cy="1413122"/>
      </dsp:txXfrm>
    </dsp:sp>
    <dsp:sp modelId="{9D4C4296-8E23-407D-B615-AF0376060A58}">
      <dsp:nvSpPr>
        <dsp:cNvPr id="0" name=""/>
        <dsp:cNvSpPr/>
      </dsp:nvSpPr>
      <dsp:spPr>
        <a:xfrm>
          <a:off x="5906100" y="1367586"/>
          <a:ext cx="2446987" cy="132748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906100" y="1367586"/>
        <a:ext cx="2446987" cy="1327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/>
          </a:lstStyle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  <p:txBody>
          <a:bodyPr/>
          <a:lstStyle>
            <a:defPPr/>
          </a:lstStyle>
          <a:p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  <p:txBody>
          <a:bodyPr/>
          <a:lstStyle>
            <a:defPPr/>
          </a:lstStyle>
          <a:p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/>
          </a:lstStyle>
          <a:p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defPPr/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/>
              <a:pPr/>
              <a:t>4/25/2023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defPPr/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346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535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  <p:txBody>
          <a:bodyPr/>
          <a:lstStyle>
            <a:defPPr/>
          </a:lstStyle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>
            <a:defPPr/>
          </a:lstStyle>
          <a:p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ct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71C4B-40DD-F455-271D-241571F3E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052" y="2175937"/>
            <a:ext cx="9071242" cy="2506125"/>
          </a:xfrm>
        </p:spPr>
        <p:txBody>
          <a:bodyPr/>
          <a:lstStyle>
            <a:defPPr/>
          </a:lstStyle>
          <a:p>
            <a:r>
              <a:rPr lang="ru-RU" sz="360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воспитанников по реализации рабочей программы воспитания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864A79-B28A-98E2-E1E6-9C6F0C8A4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454" y="4461832"/>
            <a:ext cx="9070848" cy="644381"/>
          </a:xfrm>
        </p:spPr>
        <p:txBody>
          <a:bodyPr>
            <a:noAutofit/>
          </a:bodyPr>
          <a:lstStyle>
            <a:defPPr/>
          </a:lstStyle>
          <a:p>
            <a:r>
              <a:rPr lang="ru-RU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автономное учреждение «Средняя общеобразовательная школа № 54 г. Орска» (дошкольные группы)</a:t>
            </a:r>
          </a:p>
          <a:p>
            <a:r>
              <a:rPr lang="ru-RU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Хлыстова О.Б.</a:t>
            </a:r>
          </a:p>
        </p:txBody>
      </p:sp>
    </p:spTree>
    <p:extLst>
      <p:ext uri="{BB962C8B-B14F-4D97-AF65-F5344CB8AC3E}">
        <p14:creationId xmlns:p14="http://schemas.microsoft.com/office/powerpoint/2010/main" val="20782671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B6F38-1B7B-A938-49FC-01AED3F5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Этико-эстетическое направление воспитания.  «Народная культура для дошколят».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B0B40-00B9-64D3-F8A0-2AD6BADE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70"/>
          <a:stretch>
            <a:fillRect/>
          </a:stretch>
        </p:blipFill>
        <p:spPr>
          <a:xfrm>
            <a:off x="8466309" y="4025142"/>
            <a:ext cx="2928158" cy="2392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FA2371-4E46-FA13-9E08-9E775359B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621" y="1401335"/>
            <a:ext cx="3013386" cy="25409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042011-D58B-2F69-D002-8BB0E321A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94" y="1782142"/>
            <a:ext cx="3981532" cy="23921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C24451-AF1C-F0DC-A4C5-C79241D0E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575" y="4313437"/>
            <a:ext cx="3859862" cy="2000819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C3F9CCA-874B-9AD5-CB2E-EE824CCBE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7874" t="24913" r="4840" b="-41"/>
          <a:stretch>
            <a:fillRect/>
          </a:stretch>
        </p:blipFill>
        <p:spPr>
          <a:xfrm>
            <a:off x="383576" y="1800839"/>
            <a:ext cx="3031435" cy="21414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415F41-AB06-467A-70CD-E588E4F4CC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66" t="19271" r="5896"/>
          <a:stretch>
            <a:fillRect/>
          </a:stretch>
        </p:blipFill>
        <p:spPr>
          <a:xfrm>
            <a:off x="767327" y="4151042"/>
            <a:ext cx="2958365" cy="22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829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C1F523-E20C-BE58-7395-0B7A34EA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82656"/>
            <a:ext cx="11468100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6108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F60CF-748D-5194-CEBF-3B070DC51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72979" y="348916"/>
          <a:ext cx="11429999" cy="612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угольник: скругленные углы 15">
            <a:extLst>
              <a:ext uri="{FF2B5EF4-FFF2-40B4-BE49-F238E27FC236}">
                <a16:creationId xmlns:a16="http://schemas.microsoft.com/office/drawing/2014/main" id="{9B5367E8-2FF8-19F9-7443-84A618E3790D}"/>
              </a:ext>
            </a:extLst>
          </p:cNvPr>
          <p:cNvSpPr/>
          <p:nvPr/>
        </p:nvSpPr>
        <p:spPr>
          <a:xfrm>
            <a:off x="3140241" y="3272589"/>
            <a:ext cx="2625015" cy="980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/>
              <a:t>Консультации, памятки, буклеты </a:t>
            </a:r>
          </a:p>
        </p:txBody>
      </p:sp>
      <p:sp>
        <p:nvSpPr>
          <p:cNvPr id="17" name="Прямоугольник: скругленные углы 20">
            <a:extLst>
              <a:ext uri="{FF2B5EF4-FFF2-40B4-BE49-F238E27FC236}">
                <a16:creationId xmlns:a16="http://schemas.microsoft.com/office/drawing/2014/main" id="{3C583310-B506-05AD-8409-1B94E40DCD9B}"/>
              </a:ext>
            </a:extLst>
          </p:cNvPr>
          <p:cNvSpPr/>
          <p:nvPr/>
        </p:nvSpPr>
        <p:spPr>
          <a:xfrm>
            <a:off x="3140240" y="4414627"/>
            <a:ext cx="2625015" cy="89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/>
              <a:t>Выставки фото, рисунков, стенгазеты</a:t>
            </a:r>
          </a:p>
        </p:txBody>
      </p:sp>
      <p:sp>
        <p:nvSpPr>
          <p:cNvPr id="18" name="Прямоугольник: скругленные углы 20">
            <a:extLst>
              <a:ext uri="{FF2B5EF4-FFF2-40B4-BE49-F238E27FC236}">
                <a16:creationId xmlns:a16="http://schemas.microsoft.com/office/drawing/2014/main" id="{3C583310-B506-05AD-8409-1B94E40DCD9B}"/>
              </a:ext>
            </a:extLst>
          </p:cNvPr>
          <p:cNvSpPr/>
          <p:nvPr/>
        </p:nvSpPr>
        <p:spPr>
          <a:xfrm>
            <a:off x="6233182" y="1701861"/>
            <a:ext cx="2513776" cy="134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/>
              <a:t>Познавательно-просветительские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C583310-B506-05AD-8409-1B94E40DCD9B}"/>
              </a:ext>
            </a:extLst>
          </p:cNvPr>
          <p:cNvSpPr/>
          <p:nvPr/>
        </p:nvSpPr>
        <p:spPr>
          <a:xfrm>
            <a:off x="9228221" y="4397061"/>
            <a:ext cx="2353550" cy="89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/>
              <a:t>Развлечения,  досуги</a:t>
            </a:r>
          </a:p>
        </p:txBody>
      </p:sp>
      <p:sp>
        <p:nvSpPr>
          <p:cNvPr id="22" name="Прямоугольник: скругленные углы 20">
            <a:extLst>
              <a:ext uri="{FF2B5EF4-FFF2-40B4-BE49-F238E27FC236}">
                <a16:creationId xmlns:a16="http://schemas.microsoft.com/office/drawing/2014/main" id="{3C583310-B506-05AD-8409-1B94E40DCD9B}"/>
              </a:ext>
            </a:extLst>
          </p:cNvPr>
          <p:cNvSpPr/>
          <p:nvPr/>
        </p:nvSpPr>
        <p:spPr>
          <a:xfrm>
            <a:off x="3189194" y="5499830"/>
            <a:ext cx="2576062" cy="89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/>
              <a:t>День открытых дверей</a:t>
            </a:r>
          </a:p>
        </p:txBody>
      </p:sp>
    </p:spTree>
    <p:extLst>
      <p:ext uri="{BB962C8B-B14F-4D97-AF65-F5344CB8AC3E}">
        <p14:creationId xmlns:p14="http://schemas.microsoft.com/office/powerpoint/2010/main" val="8974398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1F40-A140-B799-D19F-07619F58E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.Информационно - аналитические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2C043A-D512-50D9-944C-6DF4ECAB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4" t="25362" r="3348"/>
          <a:stretch>
            <a:fillRect/>
          </a:stretch>
        </p:blipFill>
        <p:spPr>
          <a:xfrm>
            <a:off x="8277638" y="2024883"/>
            <a:ext cx="3091069" cy="4003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C1DDD5-3CB2-637B-7B39-02DC2829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47" t="22464" r="6821"/>
          <a:stretch>
            <a:fillRect/>
          </a:stretch>
        </p:blipFill>
        <p:spPr>
          <a:xfrm>
            <a:off x="4371389" y="2507475"/>
            <a:ext cx="3674097" cy="303856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EA1E287-8273-768E-AC4A-10327EC81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9539" y="1959323"/>
            <a:ext cx="3090940" cy="411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24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C3BE-7566-E3B3-E2CC-7A28BBB7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 - информационные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7D83B-2721-4D81-9FD9-74C9AFB8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09" y="3856383"/>
            <a:ext cx="2855843" cy="25645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228A2D-E34F-999F-19E1-AD75A60F0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09" y="1588229"/>
            <a:ext cx="4153123" cy="21371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CC53C4-BDD6-10D4-C54C-D1CA46C44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449" y="3591271"/>
            <a:ext cx="2768968" cy="28296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9BDCB1-91D4-FA24-64E8-2AB707F76B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07" t="25695" r="6033"/>
          <a:stretch>
            <a:fillRect/>
          </a:stretch>
        </p:blipFill>
        <p:spPr>
          <a:xfrm>
            <a:off x="8762418" y="642594"/>
            <a:ext cx="2854519" cy="2484781"/>
          </a:xfrm>
          <a:prstGeom prst="rect">
            <a:avLst/>
          </a:prstGeom>
        </p:spPr>
      </p:pic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7FBF099E-8737-FA51-021D-44A5BC335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34719" b="11033"/>
          <a:stretch>
            <a:fillRect/>
          </a:stretch>
        </p:blipFill>
        <p:spPr>
          <a:xfrm>
            <a:off x="4725194" y="1719265"/>
            <a:ext cx="3932237" cy="213711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497B419-1A5B-1C9A-1304-1AD4F7DC15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913" r="5255" b="11014"/>
          <a:stretch>
            <a:fillRect/>
          </a:stretch>
        </p:blipFill>
        <p:spPr>
          <a:xfrm>
            <a:off x="4432852" y="4046607"/>
            <a:ext cx="2462229" cy="24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13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61C2C-4C3A-A227-23EC-E3963586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 – просветительские: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AC446F-53B5-49DB-BCDA-CA6577433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447" y="1633464"/>
            <a:ext cx="2927518" cy="2958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369CC4-734C-76F5-827A-A282F639E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079" y="3429000"/>
            <a:ext cx="3130826" cy="29886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36D987-26C6-ADC8-51A4-5CA045EC9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540" y="3120888"/>
            <a:ext cx="3511382" cy="3189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2AF767-6BE6-7966-D70B-1127BEB83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666"/>
          <a:stretch>
            <a:fillRect/>
          </a:stretch>
        </p:blipFill>
        <p:spPr>
          <a:xfrm>
            <a:off x="7696200" y="733769"/>
            <a:ext cx="3429000" cy="22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3986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8BD59-BB7A-AB2F-47CA-AACDFD4F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8DC8CA2-3090-CA11-F46D-5893A0ED9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822" y="1594124"/>
            <a:ext cx="3840691" cy="2441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36CBFE-FB63-F354-20AB-2A9DEBD40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92" y="815008"/>
            <a:ext cx="4107300" cy="27332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118E2C-452D-A5C4-1A71-3B6F13217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771" y="467138"/>
            <a:ext cx="2346650" cy="2733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C2D2C5-44E4-8812-2325-1D8E89A80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491" y="3859217"/>
            <a:ext cx="3978091" cy="25444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A375F6-6693-41BC-CB18-2ECDD1C28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21" y="4138540"/>
            <a:ext cx="3840691" cy="23561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F25CD4-E2DF-899B-7D9E-9E04B5318B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995" t="16812" r="24107"/>
          <a:stretch>
            <a:fillRect/>
          </a:stretch>
        </p:blipFill>
        <p:spPr>
          <a:xfrm>
            <a:off x="9270771" y="3548268"/>
            <a:ext cx="2346650" cy="30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9837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44ED33-88E2-AFF4-9100-DDC68D05F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92" t="67754" r="43017"/>
          <a:stretch>
            <a:fillRect/>
          </a:stretch>
        </p:blipFill>
        <p:spPr>
          <a:xfrm>
            <a:off x="402185" y="408637"/>
            <a:ext cx="4089090" cy="33085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9B77E-7482-53D9-FC40-34C272D1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2" t="7764" b="8017"/>
          <a:stretch>
            <a:fillRect/>
          </a:stretch>
        </p:blipFill>
        <p:spPr>
          <a:xfrm>
            <a:off x="8001000" y="552234"/>
            <a:ext cx="3788815" cy="33377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A2FD0-9137-BCF2-200C-B352E9E27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34" y="507571"/>
            <a:ext cx="3018185" cy="34261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542143-66CB-3767-16C1-857AB84936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7" t="3002" r="1" b="6567"/>
          <a:stretch>
            <a:fillRect/>
          </a:stretch>
        </p:blipFill>
        <p:spPr>
          <a:xfrm>
            <a:off x="402185" y="3806687"/>
            <a:ext cx="3911398" cy="2642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C2DD79-9020-FB36-47E2-FAC290954E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94" r="18214" b="9874"/>
          <a:stretch>
            <a:fillRect/>
          </a:stretch>
        </p:blipFill>
        <p:spPr>
          <a:xfrm>
            <a:off x="4636487" y="4025348"/>
            <a:ext cx="2171632" cy="24240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4FB41C-817C-C948-CE52-5D8065C5FB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96"/>
          <a:stretch>
            <a:fillRect/>
          </a:stretch>
        </p:blipFill>
        <p:spPr>
          <a:xfrm>
            <a:off x="9760387" y="4147324"/>
            <a:ext cx="2029428" cy="2302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F2F109-9FC4-7C52-AE6D-B1EC1A9F29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304" r="4650"/>
          <a:stretch>
            <a:fillRect/>
          </a:stretch>
        </p:blipFill>
        <p:spPr>
          <a:xfrm>
            <a:off x="7223995" y="3966594"/>
            <a:ext cx="2213199" cy="24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74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10F64-9376-5E6D-2687-09D7A798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Спасибо за внимание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BEA9B5-006B-FD04-AFFA-5082CAE85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642595"/>
            <a:ext cx="9233452" cy="564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02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90114-2E5C-E14E-B936-4F6EE2BD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665" y="822959"/>
            <a:ext cx="10058400" cy="1103099"/>
          </a:xfrm>
        </p:spPr>
        <p:txBody>
          <a:bodyPr>
            <a:normAutofit fontScale="90000"/>
          </a:bodyPr>
          <a:lstStyle>
            <a:defPPr/>
          </a:lstStyle>
          <a:p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«Родители являются первыми педагогами. Они обязаны заложить основы физического, нравственного и интеллектуального развития личности ребёнка», - гласит Закон РФ «Об образовании»</a:t>
            </a:r>
            <a:br>
              <a: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CFE73B-4B54-5A14-F2D9-43A902D34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86474" cy="3931920"/>
          </a:xfrm>
        </p:spPr>
        <p:txBody>
          <a:bodyPr>
            <a:normAutofit/>
          </a:bodyPr>
          <a:lstStyle>
            <a:defPPr/>
          </a:lstStyle>
          <a:p>
            <a:pPr marL="0" indent="0" algn="just">
              <a:buNone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 взаимодействия педагогов с родителями воспитанников в рамках дошкольного образовательного учреждения всегда было и остается, так как не развитие ребёнка оказывают влияние оба социальных института – семья и образовательное учреждение, которое посещает ребёнок.</a:t>
            </a:r>
          </a:p>
          <a:p>
            <a:pPr marL="0" indent="0" algn="just">
              <a:buNone/>
            </a:pPr>
            <a:r>
              <a:rPr lang="ru-RU" sz="2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 отмечал, что без активного участия родителей в жизни школы, без постоянного духовного обогащения взрослых и детей невозможна сама семья как первичная ячейка общества, невозможна школа как важнейшее учебное – воспитательное учреждение и не возможен моральный прогресс общества в целом. Задачи могут быть решены успешно, только в том случае, если между педагогами и родителями установились отношения доверия и сотрудничества.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862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E787A-DC5A-D0AE-DE1B-3D29F062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94063"/>
            <a:ext cx="10058400" cy="727113"/>
          </a:xfrm>
        </p:spPr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D8893-BFA0-86E5-2E99-6C345EDEE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50073"/>
            <a:ext cx="10058400" cy="4613864"/>
          </a:xfrm>
        </p:spPr>
        <p:txBody>
          <a:bodyPr>
            <a:noAutofit/>
          </a:bodyPr>
          <a:lstStyle>
            <a:defPPr/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Повысить компетентность родителей в вопросах развития личностных качеств детей дошкольного возраста.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психолого-педагогическую поддержку родителям в воспитании ребенка.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Объединить усилия педагогов и семьи по воспитанию дошкольников посредством совместных мероприятий.</a:t>
            </a:r>
            <a:endParaRPr lang="ru-RU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474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87D9A-6AF3-D4DA-54C0-F25E8F51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программы воспитания: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D9D9F-5008-C3F3-13FE-86F84B4EA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r>
              <a:rPr lang="ru-RU"/>
              <a:t>Патриотическое воспитание «Я иду по городу»</a:t>
            </a:r>
          </a:p>
          <a:p>
            <a:r>
              <a:rPr lang="ru-RU"/>
              <a:t>Социальное направление «Традиции день за днем»</a:t>
            </a:r>
          </a:p>
          <a:p>
            <a:r>
              <a:rPr lang="ru-RU"/>
              <a:t>Познавательное направление «Неизведанное рядом»</a:t>
            </a:r>
          </a:p>
          <a:p>
            <a:r>
              <a:rPr lang="ru-RU"/>
              <a:t>Физическое и оздоровительное направления «По дорожкам здоровья»</a:t>
            </a:r>
          </a:p>
          <a:p>
            <a:r>
              <a:rPr lang="ru-RU"/>
              <a:t>Трудовое направление «Ранняя профориентация»</a:t>
            </a:r>
          </a:p>
          <a:p>
            <a:r>
              <a:rPr lang="ru-RU" err="1"/>
              <a:t>Этико – эстетическое направление «Народная культура для дошколят»</a:t>
            </a:r>
          </a:p>
        </p:txBody>
      </p:sp>
    </p:spTree>
    <p:extLst>
      <p:ext uri="{BB962C8B-B14F-4D97-AF65-F5344CB8AC3E}">
        <p14:creationId xmlns:p14="http://schemas.microsoft.com/office/powerpoint/2010/main" val="409625967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0727F-CFC8-2770-7DFF-A8CE3FD7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«Я иду по городу»</a:t>
            </a:r>
            <a:br>
              <a:rPr lang="ru-RU"/>
            </a:br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CE85CF-1953-7F67-B524-F83AB0524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894" t="15492" r="12214" b="27213"/>
          <a:stretch>
            <a:fillRect/>
          </a:stretch>
        </p:blipFill>
        <p:spPr>
          <a:xfrm>
            <a:off x="781050" y="4190999"/>
            <a:ext cx="2276475" cy="2219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7BF95F-A9FC-3A58-31C2-67B06B616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66" y="1557338"/>
            <a:ext cx="2276475" cy="2219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3EDB34-AEAA-F8E3-D0E2-0FFD20AD0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5" t="17886" b="6504"/>
          <a:stretch>
            <a:fillRect/>
          </a:stretch>
        </p:blipFill>
        <p:spPr>
          <a:xfrm>
            <a:off x="3904314" y="1383336"/>
            <a:ext cx="1800225" cy="2567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57BBA6-8774-F6C3-BB9A-0DDB37480F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94" r="11234"/>
          <a:stretch>
            <a:fillRect/>
          </a:stretch>
        </p:blipFill>
        <p:spPr>
          <a:xfrm>
            <a:off x="6327807" y="1383336"/>
            <a:ext cx="2016921" cy="25673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1887E9-F6EA-8E6C-C15C-C585972B1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996" y="1328394"/>
            <a:ext cx="1866900" cy="2567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A9F65C-07C0-6136-80D4-7EC9BA4CF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807" y="4081669"/>
            <a:ext cx="2016921" cy="2257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D76E38-C9E9-A57D-6E5E-99DB765C5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163" y="4267198"/>
            <a:ext cx="1914525" cy="22193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8CEF06-9A9D-06D1-C55F-A64122FB98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587" t="22778" r="16195"/>
          <a:stretch>
            <a:fillRect/>
          </a:stretch>
        </p:blipFill>
        <p:spPr>
          <a:xfrm>
            <a:off x="9184427" y="4081669"/>
            <a:ext cx="2226523" cy="22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075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74AA6-E68B-93C0-4B0E-E94E47CF3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27888"/>
            <a:ext cx="10058400" cy="1371600"/>
          </a:xfrm>
        </p:spPr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 воспитания «Традиции: день за днем»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C800829-C4C1-ACE4-AB9E-7EA131FDC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987" t="15934"/>
          <a:stretch>
            <a:fillRect/>
          </a:stretch>
        </p:blipFill>
        <p:spPr>
          <a:xfrm>
            <a:off x="481220" y="1745394"/>
            <a:ext cx="2038349" cy="2345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0840B6-DD33-9050-BAC8-D9D7BCB6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249" y="1524578"/>
            <a:ext cx="2860199" cy="23317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ABF5A1-4F49-351B-F9B5-C8AE2EFEF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1" y="4175880"/>
            <a:ext cx="2898398" cy="21022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43D452-5F28-E7A9-8729-435D286C34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194"/>
          <a:stretch>
            <a:fillRect/>
          </a:stretch>
        </p:blipFill>
        <p:spPr>
          <a:xfrm>
            <a:off x="7699926" y="1508466"/>
            <a:ext cx="3226077" cy="23317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2AD6B8-C1C6-A547-9868-A08547CD8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918" y="4232845"/>
            <a:ext cx="3120785" cy="21139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BE67B5-B254-E311-0E1B-B0D8F47978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732" t="20000" r="1"/>
          <a:stretch>
            <a:fillRect/>
          </a:stretch>
        </p:blipFill>
        <p:spPr>
          <a:xfrm>
            <a:off x="9099879" y="4183636"/>
            <a:ext cx="2250608" cy="22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605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11E4C-6463-FCD7-CF40-DD8C8296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направление воспитания. «Неизведанное рядом». </a:t>
            </a:r>
            <a:endParaRPr lang="ru-RU" sz="320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6A9D68-C246-90CA-5970-2FAA33801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033"/>
          <a:stretch>
            <a:fillRect/>
          </a:stretch>
        </p:blipFill>
        <p:spPr>
          <a:xfrm>
            <a:off x="442465" y="1858616"/>
            <a:ext cx="3204669" cy="2819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51C45-4A87-2CF3-CB3C-8485DD99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79" y="3957389"/>
            <a:ext cx="2406580" cy="2484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C6976A-0D6D-C0FE-9620-42494D244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565" b="5117"/>
          <a:stretch>
            <a:fillRect/>
          </a:stretch>
        </p:blipFill>
        <p:spPr>
          <a:xfrm>
            <a:off x="5393612" y="1454905"/>
            <a:ext cx="2658393" cy="241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0FDCAA-E8AB-30F0-E7A7-4520C524C6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95" t="4203"/>
          <a:stretch>
            <a:fillRect/>
          </a:stretch>
        </p:blipFill>
        <p:spPr>
          <a:xfrm>
            <a:off x="9076432" y="638236"/>
            <a:ext cx="2499344" cy="2751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F5D43-9931-601F-AE1C-FC746A9AA7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95" t="13913"/>
          <a:stretch>
            <a:fillRect/>
          </a:stretch>
        </p:blipFill>
        <p:spPr>
          <a:xfrm>
            <a:off x="8322347" y="3724865"/>
            <a:ext cx="2952272" cy="26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037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0097D-5E52-48DB-E6EA-2B38AFAB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3141"/>
            <a:ext cx="10058400" cy="1371600"/>
          </a:xfrm>
        </p:spPr>
        <p:txBody>
          <a:bodyPr>
            <a:normAutofit/>
          </a:bodyPr>
          <a:lstStyle>
            <a:defPPr/>
          </a:lstStyle>
          <a:p>
            <a:r>
              <a:rPr lang="ru-RU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Физическое и оздоровительное направление воспитания. «По дорожкам здоровья». </a:t>
            </a:r>
            <a:endParaRPr lang="ru-RU" sz="320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AD4283-4735-F2D5-16FA-3CF7CF823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091" t="29160" r="9390" b="14474"/>
          <a:stretch>
            <a:fillRect/>
          </a:stretch>
        </p:blipFill>
        <p:spPr>
          <a:xfrm>
            <a:off x="477079" y="4267337"/>
            <a:ext cx="2773017" cy="2216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0A2F58-B0CC-4342-A6F6-96A4AEF4A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37" t="28066" r="4493" b="14638"/>
          <a:stretch>
            <a:fillRect/>
          </a:stretch>
        </p:blipFill>
        <p:spPr>
          <a:xfrm>
            <a:off x="715618" y="1727175"/>
            <a:ext cx="2117034" cy="2402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74F45F-B461-E184-B3CA-F5F13A6AE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5" t="34058" r="8501"/>
          <a:stretch>
            <a:fillRect/>
          </a:stretch>
        </p:blipFill>
        <p:spPr>
          <a:xfrm>
            <a:off x="3528393" y="1751023"/>
            <a:ext cx="3527589" cy="2690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4A15C3-3B96-9FB2-A14A-1774D9AA69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74" t="33913" r="17295" b="2174"/>
          <a:stretch>
            <a:fillRect/>
          </a:stretch>
        </p:blipFill>
        <p:spPr>
          <a:xfrm>
            <a:off x="8908016" y="553140"/>
            <a:ext cx="2750584" cy="2309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1F4CA5-06A4-F89E-BF81-DB60403058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03" t="43623" r="6570" b="10724"/>
          <a:stretch>
            <a:fillRect/>
          </a:stretch>
        </p:blipFill>
        <p:spPr>
          <a:xfrm>
            <a:off x="3788640" y="4704660"/>
            <a:ext cx="3267341" cy="1696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2F47B9-67AC-260D-D31F-8D4B457CCB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790" t="8066" r="7645"/>
          <a:stretch>
            <a:fillRect/>
          </a:stretch>
        </p:blipFill>
        <p:spPr>
          <a:xfrm>
            <a:off x="7658232" y="3383437"/>
            <a:ext cx="3700668" cy="30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58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A0D67-31C1-AAED-6200-40F60186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/>
          </a:lstStyle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направление воспитания. «Ранняя профориентация»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F6D19D-9C4B-FF59-72C7-96CBEFC5F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672" t="13489" r="10063"/>
          <a:stretch>
            <a:fillRect/>
          </a:stretch>
        </p:blipFill>
        <p:spPr>
          <a:xfrm>
            <a:off x="8587405" y="1328394"/>
            <a:ext cx="3087759" cy="30427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5D9B2E-8A18-8407-25F5-06E260E5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95" b="8819"/>
          <a:stretch>
            <a:fillRect/>
          </a:stretch>
        </p:blipFill>
        <p:spPr>
          <a:xfrm>
            <a:off x="834887" y="2674452"/>
            <a:ext cx="2289777" cy="37794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861A34-3072-D43D-17D0-E16AFAF9BA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889"/>
          <a:stretch>
            <a:fillRect/>
          </a:stretch>
        </p:blipFill>
        <p:spPr>
          <a:xfrm>
            <a:off x="4405785" y="1455117"/>
            <a:ext cx="2863730" cy="25503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16C91-C761-CA83-16FB-1B594C605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956" b="4493"/>
          <a:stretch>
            <a:fillRect/>
          </a:stretch>
        </p:blipFill>
        <p:spPr>
          <a:xfrm>
            <a:off x="3396845" y="4076981"/>
            <a:ext cx="3363139" cy="2305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064452-4B3A-2B55-70FD-2F75153ABF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372" r="17440" b="31594"/>
          <a:stretch>
            <a:fillRect/>
          </a:stretch>
        </p:blipFill>
        <p:spPr>
          <a:xfrm>
            <a:off x="7032165" y="3568149"/>
            <a:ext cx="2400070" cy="28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192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958</TotalTime>
  <Words>379</Words>
  <Application>Microsoft Office PowerPoint</Application>
  <PresentationFormat>Широкоэкранный</PresentationFormat>
  <Paragraphs>43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Times New Roman</vt:lpstr>
      <vt:lpstr>Wingdings</vt:lpstr>
      <vt:lpstr>Савон</vt:lpstr>
      <vt:lpstr>Взаимодействие с родителями воспитанников по реализации рабочей программы воспитания</vt:lpstr>
      <vt:lpstr>  «Родители являются первыми педагогами. Они обязаны заложить основы физического, нравственного и интеллектуального развития личности ребёнка», - гласит Закон РФ «Об образовании»    </vt:lpstr>
      <vt:lpstr>Задачи:</vt:lpstr>
      <vt:lpstr>Модули программы воспитания:</vt:lpstr>
      <vt:lpstr>Патриотическое воспитание «Я иду по городу» </vt:lpstr>
      <vt:lpstr>Социальное направление воспитания «Традиции: день за днем»</vt:lpstr>
      <vt:lpstr>Познавательное направление воспитания. «Неизведанное рядом». </vt:lpstr>
      <vt:lpstr>Физическое и оздоровительное направление воспитания. «По дорожкам здоровья». </vt:lpstr>
      <vt:lpstr>Трудовое направление воспитания. «Ранняя профориентация»</vt:lpstr>
      <vt:lpstr>Этико-эстетическое направление воспитания.  «Народная культура для дошколят». </vt:lpstr>
      <vt:lpstr>Презентация PowerPoint</vt:lpstr>
      <vt:lpstr>          </vt:lpstr>
      <vt:lpstr>.Информационно - аналитические</vt:lpstr>
      <vt:lpstr>Наглядно - информационные</vt:lpstr>
      <vt:lpstr>Познавательно – просветительские:</vt:lpstr>
      <vt:lpstr>Досуговые:</vt:lpstr>
      <vt:lpstr>Презентация PowerPoint</vt:lpstr>
      <vt:lpstr>               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 родителями воспитанников по реализации программы воспитания</dc:title>
  <dc:creator>Александр Хлыстов</dc:creator>
  <cp:lastModifiedBy>Александр Хлыстов</cp:lastModifiedBy>
  <cp:revision>28</cp:revision>
  <dcterms:created xsi:type="dcterms:W3CDTF">2023-03-26T02:39:31Z</dcterms:created>
  <dcterms:modified xsi:type="dcterms:W3CDTF">2023-04-25T03:23:56Z</dcterms:modified>
</cp:coreProperties>
</file>