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70" r:id="rId5"/>
    <p:sldId id="271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63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6" autoAdjust="0"/>
    <p:restoredTop sz="94660"/>
  </p:normalViewPr>
  <p:slideViewPr>
    <p:cSldViewPr>
      <p:cViewPr varScale="1">
        <p:scale>
          <a:sx n="67" d="100"/>
          <a:sy n="67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53.jpeg"/><Relationship Id="rId18" Type="http://schemas.openxmlformats.org/officeDocument/2006/relationships/image" Target="../media/image17.png"/><Relationship Id="rId3" Type="http://schemas.openxmlformats.org/officeDocument/2006/relationships/audio" Target="file:///E:\000\sol.mp3" TargetMode="External"/><Relationship Id="rId21" Type="http://schemas.openxmlformats.org/officeDocument/2006/relationships/image" Target="../media/image49.png"/><Relationship Id="rId7" Type="http://schemas.openxmlformats.org/officeDocument/2006/relationships/audio" Target="../media/audio1.wav"/><Relationship Id="rId12" Type="http://schemas.openxmlformats.org/officeDocument/2006/relationships/image" Target="../media/image52.jpeg"/><Relationship Id="rId17" Type="http://schemas.openxmlformats.org/officeDocument/2006/relationships/image" Target="../media/image14.png"/><Relationship Id="rId2" Type="http://schemas.openxmlformats.org/officeDocument/2006/relationships/audio" Target="file:///E:\000\line_open.mp3" TargetMode="External"/><Relationship Id="rId16" Type="http://schemas.openxmlformats.org/officeDocument/2006/relationships/image" Target="../media/image56.jpeg"/><Relationship Id="rId20" Type="http://schemas.openxmlformats.org/officeDocument/2006/relationships/image" Target="../media/image13.png"/><Relationship Id="rId1" Type="http://schemas.openxmlformats.org/officeDocument/2006/relationships/audio" Target="file:///E:\000\z_uk-proigrysha.mp3" TargetMode="Externa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51.jpeg"/><Relationship Id="rId5" Type="http://schemas.openxmlformats.org/officeDocument/2006/relationships/audio" Target="file:///E:\000\&#1053;&#1089;&#1086;&#1083;&#1100;%20(transposed).mp3" TargetMode="External"/><Relationship Id="rId15" Type="http://schemas.openxmlformats.org/officeDocument/2006/relationships/image" Target="../media/image55.jpeg"/><Relationship Id="rId10" Type="http://schemas.openxmlformats.org/officeDocument/2006/relationships/image" Target="../media/image6.png"/><Relationship Id="rId19" Type="http://schemas.openxmlformats.org/officeDocument/2006/relationships/image" Target="../media/image18.png"/><Relationship Id="rId4" Type="http://schemas.openxmlformats.org/officeDocument/2006/relationships/audio" Target="file:///E:\000\&#1054;&#1073;&#1097;%20(transposed).mp3" TargetMode="External"/><Relationship Id="rId9" Type="http://schemas.openxmlformats.org/officeDocument/2006/relationships/image" Target="../media/image1.jpeg"/><Relationship Id="rId14" Type="http://schemas.openxmlformats.org/officeDocument/2006/relationships/image" Target="../media/image54.jpeg"/><Relationship Id="rId22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60.jpeg"/><Relationship Id="rId18" Type="http://schemas.openxmlformats.org/officeDocument/2006/relationships/image" Target="../media/image17.png"/><Relationship Id="rId3" Type="http://schemas.openxmlformats.org/officeDocument/2006/relationships/audio" Target="file:///E:\000\lja.mp3" TargetMode="External"/><Relationship Id="rId21" Type="http://schemas.openxmlformats.org/officeDocument/2006/relationships/image" Target="../media/image49.png"/><Relationship Id="rId7" Type="http://schemas.openxmlformats.org/officeDocument/2006/relationships/audio" Target="../media/audio1.wav"/><Relationship Id="rId12" Type="http://schemas.openxmlformats.org/officeDocument/2006/relationships/image" Target="../media/image59.jpeg"/><Relationship Id="rId17" Type="http://schemas.openxmlformats.org/officeDocument/2006/relationships/image" Target="../media/image14.png"/><Relationship Id="rId2" Type="http://schemas.openxmlformats.org/officeDocument/2006/relationships/audio" Target="file:///E:\000\line_open.mp3" TargetMode="External"/><Relationship Id="rId16" Type="http://schemas.openxmlformats.org/officeDocument/2006/relationships/image" Target="../media/image63.jpeg"/><Relationship Id="rId20" Type="http://schemas.openxmlformats.org/officeDocument/2006/relationships/image" Target="../media/image13.png"/><Relationship Id="rId1" Type="http://schemas.openxmlformats.org/officeDocument/2006/relationships/audio" Target="file:///E:\000\z_uk-proigrysha.mp3" TargetMode="Externa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58.jpeg"/><Relationship Id="rId5" Type="http://schemas.openxmlformats.org/officeDocument/2006/relationships/audio" Target="file:///E:\000\&#1053;&#1083;&#1103;%20(transposed).mp3" TargetMode="External"/><Relationship Id="rId15" Type="http://schemas.openxmlformats.org/officeDocument/2006/relationships/image" Target="../media/image62.jpeg"/><Relationship Id="rId10" Type="http://schemas.openxmlformats.org/officeDocument/2006/relationships/image" Target="../media/image6.png"/><Relationship Id="rId19" Type="http://schemas.openxmlformats.org/officeDocument/2006/relationships/image" Target="../media/image18.png"/><Relationship Id="rId4" Type="http://schemas.openxmlformats.org/officeDocument/2006/relationships/audio" Target="file:///E:\000\&#1054;&#1073;&#1097;%20(transposed).mp3" TargetMode="External"/><Relationship Id="rId9" Type="http://schemas.openxmlformats.org/officeDocument/2006/relationships/image" Target="../media/image1.jpeg"/><Relationship Id="rId14" Type="http://schemas.openxmlformats.org/officeDocument/2006/relationships/image" Target="../media/image61.jpeg"/><Relationship Id="rId22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8.png"/><Relationship Id="rId18" Type="http://schemas.openxmlformats.org/officeDocument/2006/relationships/image" Target="../media/image68.jpeg"/><Relationship Id="rId3" Type="http://schemas.openxmlformats.org/officeDocument/2006/relationships/audio" Target="file:///E:\000\si.mp3" TargetMode="External"/><Relationship Id="rId21" Type="http://schemas.openxmlformats.org/officeDocument/2006/relationships/image" Target="../media/image49.png"/><Relationship Id="rId7" Type="http://schemas.openxmlformats.org/officeDocument/2006/relationships/audio" Target="../media/audio1.wav"/><Relationship Id="rId12" Type="http://schemas.openxmlformats.org/officeDocument/2006/relationships/image" Target="../media/image17.png"/><Relationship Id="rId17" Type="http://schemas.openxmlformats.org/officeDocument/2006/relationships/image" Target="../media/image67.jpeg"/><Relationship Id="rId2" Type="http://schemas.openxmlformats.org/officeDocument/2006/relationships/audio" Target="file:///E:\000\line_open.mp3" TargetMode="External"/><Relationship Id="rId16" Type="http://schemas.openxmlformats.org/officeDocument/2006/relationships/image" Target="../media/image66.jpeg"/><Relationship Id="rId20" Type="http://schemas.openxmlformats.org/officeDocument/2006/relationships/image" Target="../media/image70.jpeg"/><Relationship Id="rId1" Type="http://schemas.openxmlformats.org/officeDocument/2006/relationships/audio" Target="file:///E:\000\z_uk-proigrysha.mp3" TargetMode="Externa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4.png"/><Relationship Id="rId5" Type="http://schemas.openxmlformats.org/officeDocument/2006/relationships/audio" Target="file:///E:\000\&#1053;&#1089;&#1080;%20(transposed).mp3" TargetMode="External"/><Relationship Id="rId15" Type="http://schemas.openxmlformats.org/officeDocument/2006/relationships/image" Target="../media/image65.jpeg"/><Relationship Id="rId10" Type="http://schemas.openxmlformats.org/officeDocument/2006/relationships/image" Target="../media/image6.png"/><Relationship Id="rId19" Type="http://schemas.openxmlformats.org/officeDocument/2006/relationships/image" Target="../media/image69.jpeg"/><Relationship Id="rId4" Type="http://schemas.openxmlformats.org/officeDocument/2006/relationships/audio" Target="file:///E:\000\&#1054;&#1073;&#1097;%20(transposed).mp3" TargetMode="External"/><Relationship Id="rId9" Type="http://schemas.openxmlformats.org/officeDocument/2006/relationships/image" Target="../media/image1.jpeg"/><Relationship Id="rId14" Type="http://schemas.openxmlformats.org/officeDocument/2006/relationships/image" Target="../media/image13.png"/><Relationship Id="rId22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file:///E:\000\&#1043;&#1086;&#1083;&#1086;&#1089;%20001%20(transposed).mp3" TargetMode="External"/><Relationship Id="rId13" Type="http://schemas.openxmlformats.org/officeDocument/2006/relationships/image" Target="../media/image73.jpeg"/><Relationship Id="rId18" Type="http://schemas.openxmlformats.org/officeDocument/2006/relationships/image" Target="../media/image77.jpeg"/><Relationship Id="rId26" Type="http://schemas.openxmlformats.org/officeDocument/2006/relationships/image" Target="../media/image84.png"/><Relationship Id="rId3" Type="http://schemas.openxmlformats.org/officeDocument/2006/relationships/audio" Target="file:///E:\000\mi.mp3" TargetMode="External"/><Relationship Id="rId21" Type="http://schemas.openxmlformats.org/officeDocument/2006/relationships/image" Target="../media/image79.png"/><Relationship Id="rId7" Type="http://schemas.openxmlformats.org/officeDocument/2006/relationships/audio" Target="file:///E:\000\si.mp3" TargetMode="External"/><Relationship Id="rId12" Type="http://schemas.openxmlformats.org/officeDocument/2006/relationships/image" Target="../media/image72.jpeg"/><Relationship Id="rId17" Type="http://schemas.openxmlformats.org/officeDocument/2006/relationships/image" Target="../media/image76.jpeg"/><Relationship Id="rId25" Type="http://schemas.openxmlformats.org/officeDocument/2006/relationships/image" Target="../media/image83.png"/><Relationship Id="rId2" Type="http://schemas.openxmlformats.org/officeDocument/2006/relationships/audio" Target="file:///E:\000\re.mp3" TargetMode="External"/><Relationship Id="rId16" Type="http://schemas.openxmlformats.org/officeDocument/2006/relationships/image" Target="../media/image7.jpeg"/><Relationship Id="rId20" Type="http://schemas.openxmlformats.org/officeDocument/2006/relationships/image" Target="../media/image78.png"/><Relationship Id="rId1" Type="http://schemas.openxmlformats.org/officeDocument/2006/relationships/audio" Target="file:///E:\000\noty-do.mp3" TargetMode="External"/><Relationship Id="rId6" Type="http://schemas.openxmlformats.org/officeDocument/2006/relationships/audio" Target="file:///E:\000\lja.mp3" TargetMode="External"/><Relationship Id="rId11" Type="http://schemas.openxmlformats.org/officeDocument/2006/relationships/image" Target="../media/image1.jpeg"/><Relationship Id="rId24" Type="http://schemas.openxmlformats.org/officeDocument/2006/relationships/image" Target="../media/image82.png"/><Relationship Id="rId5" Type="http://schemas.openxmlformats.org/officeDocument/2006/relationships/audio" Target="file:///E:\000\sol.mp3" TargetMode="External"/><Relationship Id="rId15" Type="http://schemas.openxmlformats.org/officeDocument/2006/relationships/image" Target="../media/image75.jpeg"/><Relationship Id="rId23" Type="http://schemas.openxmlformats.org/officeDocument/2006/relationships/image" Target="../media/image81.png"/><Relationship Id="rId10" Type="http://schemas.openxmlformats.org/officeDocument/2006/relationships/audio" Target="../media/audio1.wav"/><Relationship Id="rId19" Type="http://schemas.openxmlformats.org/officeDocument/2006/relationships/image" Target="../media/image14.png"/><Relationship Id="rId4" Type="http://schemas.openxmlformats.org/officeDocument/2006/relationships/audio" Target="file:///E:\000\fa.mp3" TargetMode="Externa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74.jpeg"/><Relationship Id="rId22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9.jpeg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audio" Target="file:///E:\000\noty-do.mp3" TargetMode="External"/><Relationship Id="rId21" Type="http://schemas.openxmlformats.org/officeDocument/2006/relationships/image" Target="../media/image17.png"/><Relationship Id="rId7" Type="http://schemas.openxmlformats.org/officeDocument/2006/relationships/audio" Target="../media/audio1.wav"/><Relationship Id="rId12" Type="http://schemas.openxmlformats.org/officeDocument/2006/relationships/image" Target="../media/image8.jpe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audio" Target="file:///E:\000\z_uk-proigrysha.mp3" TargetMode="External"/><Relationship Id="rId16" Type="http://schemas.openxmlformats.org/officeDocument/2006/relationships/image" Target="../media/image12.jpeg"/><Relationship Id="rId20" Type="http://schemas.openxmlformats.org/officeDocument/2006/relationships/image" Target="../media/image16.png"/><Relationship Id="rId1" Type="http://schemas.openxmlformats.org/officeDocument/2006/relationships/audio" Target="file:///E:\000\line_open.mp3" TargetMode="Externa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jpeg"/><Relationship Id="rId24" Type="http://schemas.openxmlformats.org/officeDocument/2006/relationships/image" Target="../media/image20.png"/><Relationship Id="rId5" Type="http://schemas.openxmlformats.org/officeDocument/2006/relationships/audio" Target="file:///E:\000\&#1053;&#1076;&#1086;%20(transposed).mp3" TargetMode="External"/><Relationship Id="rId15" Type="http://schemas.openxmlformats.org/officeDocument/2006/relationships/image" Target="../media/image11.jpeg"/><Relationship Id="rId23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audio" Target="file:///E:\000\&#1054;&#1073;&#1097;%20(transposed).mp3" TargetMode="External"/><Relationship Id="rId9" Type="http://schemas.openxmlformats.org/officeDocument/2006/relationships/image" Target="../media/image1.jpeg"/><Relationship Id="rId14" Type="http://schemas.openxmlformats.org/officeDocument/2006/relationships/image" Target="../media/image10.jpeg"/><Relationship Id="rId2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25.jpeg"/><Relationship Id="rId18" Type="http://schemas.openxmlformats.org/officeDocument/2006/relationships/image" Target="../media/image30.png"/><Relationship Id="rId3" Type="http://schemas.openxmlformats.org/officeDocument/2006/relationships/audio" Target="file:///E:\000\re.mp3" TargetMode="External"/><Relationship Id="rId21" Type="http://schemas.openxmlformats.org/officeDocument/2006/relationships/image" Target="../media/image18.png"/><Relationship Id="rId7" Type="http://schemas.openxmlformats.org/officeDocument/2006/relationships/audio" Target="../media/audio1.wav"/><Relationship Id="rId12" Type="http://schemas.openxmlformats.org/officeDocument/2006/relationships/image" Target="../media/image24.jpeg"/><Relationship Id="rId17" Type="http://schemas.openxmlformats.org/officeDocument/2006/relationships/image" Target="../media/image29.png"/><Relationship Id="rId25" Type="http://schemas.openxmlformats.org/officeDocument/2006/relationships/image" Target="../media/image33.png"/><Relationship Id="rId2" Type="http://schemas.openxmlformats.org/officeDocument/2006/relationships/audio" Target="file:///E:\000\z_uk-proigrysha.mp3" TargetMode="External"/><Relationship Id="rId16" Type="http://schemas.openxmlformats.org/officeDocument/2006/relationships/image" Target="../media/image28.jpeg"/><Relationship Id="rId20" Type="http://schemas.openxmlformats.org/officeDocument/2006/relationships/image" Target="../media/image17.png"/><Relationship Id="rId1" Type="http://schemas.openxmlformats.org/officeDocument/2006/relationships/audio" Target="file:///E:\000\line_open.mp3" TargetMode="Externa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23.jpeg"/><Relationship Id="rId24" Type="http://schemas.openxmlformats.org/officeDocument/2006/relationships/image" Target="../media/image32.png"/><Relationship Id="rId5" Type="http://schemas.openxmlformats.org/officeDocument/2006/relationships/audio" Target="file:///E:\000\&#1053;&#1088;&#1077;%20(transposed).mp3" TargetMode="External"/><Relationship Id="rId15" Type="http://schemas.openxmlformats.org/officeDocument/2006/relationships/image" Target="../media/image27.jpeg"/><Relationship Id="rId23" Type="http://schemas.openxmlformats.org/officeDocument/2006/relationships/image" Target="../media/image13.png"/><Relationship Id="rId10" Type="http://schemas.openxmlformats.org/officeDocument/2006/relationships/image" Target="../media/image6.png"/><Relationship Id="rId19" Type="http://schemas.openxmlformats.org/officeDocument/2006/relationships/image" Target="../media/image31.png"/><Relationship Id="rId4" Type="http://schemas.openxmlformats.org/officeDocument/2006/relationships/audio" Target="file:///E:\000\&#1054;&#1073;&#1097;%20(transposed).mp3" TargetMode="External"/><Relationship Id="rId9" Type="http://schemas.openxmlformats.org/officeDocument/2006/relationships/image" Target="../media/image1.jpeg"/><Relationship Id="rId14" Type="http://schemas.openxmlformats.org/officeDocument/2006/relationships/image" Target="../media/image26.jpeg"/><Relationship Id="rId2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36.jpeg"/><Relationship Id="rId18" Type="http://schemas.openxmlformats.org/officeDocument/2006/relationships/image" Target="../media/image17.png"/><Relationship Id="rId3" Type="http://schemas.openxmlformats.org/officeDocument/2006/relationships/audio" Target="file:///E:\000\mi.mp3" TargetMode="External"/><Relationship Id="rId21" Type="http://schemas.openxmlformats.org/officeDocument/2006/relationships/image" Target="../media/image40.png"/><Relationship Id="rId7" Type="http://schemas.openxmlformats.org/officeDocument/2006/relationships/audio" Target="../media/audio1.wav"/><Relationship Id="rId12" Type="http://schemas.openxmlformats.org/officeDocument/2006/relationships/image" Target="../media/image35.jpeg"/><Relationship Id="rId17" Type="http://schemas.openxmlformats.org/officeDocument/2006/relationships/image" Target="../media/image14.png"/><Relationship Id="rId2" Type="http://schemas.openxmlformats.org/officeDocument/2006/relationships/audio" Target="file:///E:\000\line_open.mp3" TargetMode="External"/><Relationship Id="rId16" Type="http://schemas.openxmlformats.org/officeDocument/2006/relationships/image" Target="../media/image39.jpeg"/><Relationship Id="rId20" Type="http://schemas.openxmlformats.org/officeDocument/2006/relationships/image" Target="../media/image13.png"/><Relationship Id="rId1" Type="http://schemas.openxmlformats.org/officeDocument/2006/relationships/audio" Target="file:///E:\000\z_uk-proigrysha.mp3" TargetMode="Externa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34.jpeg"/><Relationship Id="rId5" Type="http://schemas.openxmlformats.org/officeDocument/2006/relationships/audio" Target="file:///E:\000\&#1053;&#1084;&#1080;%20(transposed).mp3" TargetMode="External"/><Relationship Id="rId15" Type="http://schemas.openxmlformats.org/officeDocument/2006/relationships/image" Target="../media/image38.jpeg"/><Relationship Id="rId23" Type="http://schemas.openxmlformats.org/officeDocument/2006/relationships/image" Target="../media/image42.png"/><Relationship Id="rId10" Type="http://schemas.openxmlformats.org/officeDocument/2006/relationships/image" Target="../media/image6.png"/><Relationship Id="rId19" Type="http://schemas.openxmlformats.org/officeDocument/2006/relationships/image" Target="../media/image18.png"/><Relationship Id="rId4" Type="http://schemas.openxmlformats.org/officeDocument/2006/relationships/audio" Target="file:///E:\000\&#1054;&#1073;&#1097;%20(transposed).mp3" TargetMode="External"/><Relationship Id="rId9" Type="http://schemas.openxmlformats.org/officeDocument/2006/relationships/image" Target="../media/image1.jpeg"/><Relationship Id="rId14" Type="http://schemas.openxmlformats.org/officeDocument/2006/relationships/image" Target="../media/image37.jpeg"/><Relationship Id="rId22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45.jpeg"/><Relationship Id="rId18" Type="http://schemas.openxmlformats.org/officeDocument/2006/relationships/image" Target="../media/image17.png"/><Relationship Id="rId3" Type="http://schemas.openxmlformats.org/officeDocument/2006/relationships/audio" Target="file:///E:\000\fa.mp3" TargetMode="External"/><Relationship Id="rId21" Type="http://schemas.openxmlformats.org/officeDocument/2006/relationships/image" Target="../media/image49.png"/><Relationship Id="rId7" Type="http://schemas.openxmlformats.org/officeDocument/2006/relationships/audio" Target="../media/audio1.wav"/><Relationship Id="rId12" Type="http://schemas.openxmlformats.org/officeDocument/2006/relationships/image" Target="../media/image44.jpeg"/><Relationship Id="rId17" Type="http://schemas.openxmlformats.org/officeDocument/2006/relationships/image" Target="../media/image14.png"/><Relationship Id="rId2" Type="http://schemas.openxmlformats.org/officeDocument/2006/relationships/audio" Target="file:///E:\000\line_open.mp3" TargetMode="External"/><Relationship Id="rId16" Type="http://schemas.openxmlformats.org/officeDocument/2006/relationships/image" Target="../media/image48.jpeg"/><Relationship Id="rId20" Type="http://schemas.openxmlformats.org/officeDocument/2006/relationships/image" Target="../media/image13.png"/><Relationship Id="rId1" Type="http://schemas.openxmlformats.org/officeDocument/2006/relationships/audio" Target="file:///E:\000\z_uk-proigrysha.mp3" TargetMode="Externa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43.jpeg"/><Relationship Id="rId5" Type="http://schemas.openxmlformats.org/officeDocument/2006/relationships/audio" Target="file:///E:\000\&#1053;&#1092;&#1072;%20(transposed).mp3" TargetMode="External"/><Relationship Id="rId15" Type="http://schemas.openxmlformats.org/officeDocument/2006/relationships/image" Target="../media/image47.jpeg"/><Relationship Id="rId10" Type="http://schemas.openxmlformats.org/officeDocument/2006/relationships/image" Target="../media/image6.png"/><Relationship Id="rId19" Type="http://schemas.openxmlformats.org/officeDocument/2006/relationships/image" Target="../media/image18.png"/><Relationship Id="rId4" Type="http://schemas.openxmlformats.org/officeDocument/2006/relationships/audio" Target="file:///E:\000\&#1054;&#1073;&#1097;%20(transposed).mp3" TargetMode="External"/><Relationship Id="rId9" Type="http://schemas.openxmlformats.org/officeDocument/2006/relationships/image" Target="../media/image1.jpeg"/><Relationship Id="rId14" Type="http://schemas.openxmlformats.org/officeDocument/2006/relationships/image" Target="../media/image46.jpeg"/><Relationship Id="rId22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000\1613655654_82-p-fon-dlya-prezentatsii-s-notami-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5445224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Музыкальный руководитель: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Баскакова Дарья Александровна, МДОАУ «Детский сад №123 «Гармония»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836712"/>
            <a:ext cx="5904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Электронная интерактивная игра «Загадки Микки Мауса»</a:t>
            </a:r>
          </a:p>
        </p:txBody>
      </p:sp>
      <p:pic>
        <p:nvPicPr>
          <p:cNvPr id="4" name="Picture 2" descr="E:\000\imgs_touch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3680" y="476672"/>
            <a:ext cx="2880320" cy="3860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000\1613655654_82-p-fon-dlya-prezentatsii-s-notami-8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69" name="Picture 1" descr="E:\000\imgs_touch (1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936" y="3140968"/>
            <a:ext cx="2412719" cy="3717032"/>
          </a:xfrm>
          <a:prstGeom prst="rect">
            <a:avLst/>
          </a:prstGeom>
          <a:noFill/>
        </p:spPr>
      </p:pic>
      <p:pic>
        <p:nvPicPr>
          <p:cNvPr id="24578" name="Picture 2" descr="C:\Users\1\Desktop\Проверьте\работа\д.и\Настольная игра Загадки клоуна Бантика\5 СОЛЬ - копия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6176" y="2852936"/>
            <a:ext cx="1101419" cy="1136861"/>
          </a:xfrm>
          <a:prstGeom prst="rect">
            <a:avLst/>
          </a:prstGeom>
          <a:noFill/>
        </p:spPr>
      </p:pic>
      <p:pic>
        <p:nvPicPr>
          <p:cNvPr id="24579" name="Picture 3" descr="C:\Users\1\Desktop\Проверьте\работа\д.и\Настольная игра Загадки клоуна Бантика\5 СОЛЬ - копия (2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76256" y="5085184"/>
            <a:ext cx="1872208" cy="1363258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580" name="Picture 4" descr="C:\Users\1\Desktop\Проверьте\работа\д.и\Настольная игра Загадки клоуна Бантика\5 СОЛЬ - копия (3)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68344" y="2852936"/>
            <a:ext cx="1158671" cy="1060525"/>
          </a:xfrm>
          <a:prstGeom prst="rect">
            <a:avLst/>
          </a:prstGeom>
          <a:noFill/>
        </p:spPr>
      </p:pic>
      <p:pic>
        <p:nvPicPr>
          <p:cNvPr id="24581" name="Picture 5" descr="C:\Users\1\Desktop\Проверьте\работа\д.и\Настольная игра Загадки клоуна Бантика\5 СОЛЬ - копия (4)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71600" y="2564903"/>
            <a:ext cx="1296144" cy="1330525"/>
          </a:xfrm>
          <a:prstGeom prst="rect">
            <a:avLst/>
          </a:prstGeom>
          <a:noFill/>
        </p:spPr>
      </p:pic>
      <p:pic>
        <p:nvPicPr>
          <p:cNvPr id="24582" name="Picture 6" descr="C:\Users\1\Desktop\Проверьте\работа\д.и\Настольная игра Загадки клоуна Бантика\5 СОЛЬ - копия (5)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3528" y="914198"/>
            <a:ext cx="1362666" cy="1310842"/>
          </a:xfrm>
          <a:prstGeom prst="rect">
            <a:avLst/>
          </a:prstGeom>
          <a:noFill/>
        </p:spPr>
      </p:pic>
      <p:pic>
        <p:nvPicPr>
          <p:cNvPr id="24583" name="Picture 7" descr="C:\Users\1\Desktop\Проверьте\работа\д.и\Настольная игра Загадки клоуна Бантика\5 СОЛЬ - копия (6)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1520" y="5019720"/>
            <a:ext cx="1368152" cy="1368152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2843808" y="980728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563888" y="980728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347864" y="980728"/>
            <a:ext cx="432048" cy="1143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283968" y="980728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980728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724128" y="980728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444208" y="980728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164288" y="980728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7884368" y="980728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067944" y="980728"/>
            <a:ext cx="432048" cy="1143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508104" y="980728"/>
            <a:ext cx="432048" cy="1143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228184" y="980728"/>
            <a:ext cx="432048" cy="1143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948264" y="980728"/>
            <a:ext cx="432048" cy="1143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8388424" y="980728"/>
            <a:ext cx="432048" cy="1143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z_uk-proigrysha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7" cstate="print"/>
          <a:stretch>
            <a:fillRect/>
          </a:stretch>
        </p:blipFill>
        <p:spPr>
          <a:xfrm>
            <a:off x="3779912" y="2276872"/>
            <a:ext cx="304800" cy="304800"/>
          </a:xfrm>
          <a:prstGeom prst="rect">
            <a:avLst/>
          </a:prstGeom>
        </p:spPr>
      </p:pic>
      <p:pic>
        <p:nvPicPr>
          <p:cNvPr id="57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4716016" y="2276872"/>
            <a:ext cx="304800" cy="304800"/>
          </a:xfrm>
          <a:prstGeom prst="rect">
            <a:avLst/>
          </a:prstGeom>
        </p:spPr>
      </p:pic>
      <p:pic>
        <p:nvPicPr>
          <p:cNvPr id="58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5292080" y="2276872"/>
            <a:ext cx="304800" cy="304800"/>
          </a:xfrm>
          <a:prstGeom prst="rect">
            <a:avLst/>
          </a:prstGeom>
        </p:spPr>
      </p:pic>
      <p:pic>
        <p:nvPicPr>
          <p:cNvPr id="59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6804248" y="2276872"/>
            <a:ext cx="304800" cy="304800"/>
          </a:xfrm>
          <a:prstGeom prst="rect">
            <a:avLst/>
          </a:prstGeom>
        </p:spPr>
      </p:pic>
      <p:pic>
        <p:nvPicPr>
          <p:cNvPr id="60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7524328" y="2276872"/>
            <a:ext cx="304800" cy="304800"/>
          </a:xfrm>
          <a:prstGeom prst="rect">
            <a:avLst/>
          </a:prstGeom>
        </p:spPr>
      </p:pic>
      <p:pic>
        <p:nvPicPr>
          <p:cNvPr id="61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9" cstate="print"/>
          <a:stretch>
            <a:fillRect/>
          </a:stretch>
        </p:blipFill>
        <p:spPr>
          <a:xfrm>
            <a:off x="8100392" y="2204864"/>
            <a:ext cx="304800" cy="304800"/>
          </a:xfrm>
          <a:prstGeom prst="rect">
            <a:avLst/>
          </a:prstGeom>
        </p:spPr>
      </p:pic>
      <p:pic>
        <p:nvPicPr>
          <p:cNvPr id="63" name="z_uk-proigrysha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7" cstate="print"/>
          <a:stretch>
            <a:fillRect/>
          </a:stretch>
        </p:blipFill>
        <p:spPr>
          <a:xfrm>
            <a:off x="3419872" y="1700808"/>
            <a:ext cx="304800" cy="304800"/>
          </a:xfrm>
          <a:prstGeom prst="rect">
            <a:avLst/>
          </a:prstGeom>
        </p:spPr>
      </p:pic>
      <p:pic>
        <p:nvPicPr>
          <p:cNvPr id="64" name="z_uk-proigrysha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7" cstate="print"/>
          <a:stretch>
            <a:fillRect/>
          </a:stretch>
        </p:blipFill>
        <p:spPr>
          <a:xfrm>
            <a:off x="4139952" y="1700808"/>
            <a:ext cx="304800" cy="304800"/>
          </a:xfrm>
          <a:prstGeom prst="rect">
            <a:avLst/>
          </a:prstGeom>
        </p:spPr>
      </p:pic>
      <p:pic>
        <p:nvPicPr>
          <p:cNvPr id="65" name="z_uk-proigrysha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7" cstate="print"/>
          <a:stretch>
            <a:fillRect/>
          </a:stretch>
        </p:blipFill>
        <p:spPr>
          <a:xfrm>
            <a:off x="6372200" y="1628800"/>
            <a:ext cx="304800" cy="304800"/>
          </a:xfrm>
          <a:prstGeom prst="rect">
            <a:avLst/>
          </a:prstGeom>
        </p:spPr>
      </p:pic>
      <p:pic>
        <p:nvPicPr>
          <p:cNvPr id="66" name="z_uk-proigrysha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7" cstate="print"/>
          <a:stretch>
            <a:fillRect/>
          </a:stretch>
        </p:blipFill>
        <p:spPr>
          <a:xfrm>
            <a:off x="5652120" y="1484784"/>
            <a:ext cx="304800" cy="304800"/>
          </a:xfrm>
          <a:prstGeom prst="rect">
            <a:avLst/>
          </a:prstGeom>
        </p:spPr>
      </p:pic>
      <p:pic>
        <p:nvPicPr>
          <p:cNvPr id="67" name="z_uk-proigrysha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7" cstate="print"/>
          <a:stretch>
            <a:fillRect/>
          </a:stretch>
        </p:blipFill>
        <p:spPr>
          <a:xfrm>
            <a:off x="7020272" y="1772816"/>
            <a:ext cx="304800" cy="304800"/>
          </a:xfrm>
          <a:prstGeom prst="rect">
            <a:avLst/>
          </a:prstGeom>
        </p:spPr>
      </p:pic>
      <p:pic>
        <p:nvPicPr>
          <p:cNvPr id="68" name="z_uk-proigrysha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7" cstate="print"/>
          <a:stretch>
            <a:fillRect/>
          </a:stretch>
        </p:blipFill>
        <p:spPr>
          <a:xfrm>
            <a:off x="8460432" y="1700808"/>
            <a:ext cx="304800" cy="304800"/>
          </a:xfrm>
          <a:prstGeom prst="rect">
            <a:avLst/>
          </a:prstGeom>
        </p:spPr>
      </p:pic>
      <p:pic>
        <p:nvPicPr>
          <p:cNvPr id="69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9" cstate="print"/>
          <a:stretch>
            <a:fillRect/>
          </a:stretch>
        </p:blipFill>
        <p:spPr>
          <a:xfrm>
            <a:off x="2987824" y="2204864"/>
            <a:ext cx="304800" cy="304800"/>
          </a:xfrm>
          <a:prstGeom prst="rect">
            <a:avLst/>
          </a:prstGeom>
        </p:spPr>
      </p:pic>
      <p:pic>
        <p:nvPicPr>
          <p:cNvPr id="70" name="line_open.mp3">
            <a:hlinkClick r:id="" action="ppaction://media"/>
          </p:cNvPr>
          <p:cNvPicPr>
            <a:picLocks noChangeAspect="1"/>
          </p:cNvPicPr>
          <p:nvPr>
            <a:audioFile r:link="rId2"/>
            <p:extLst/>
          </p:nvPr>
        </p:nvPicPr>
        <p:blipFill>
          <a:blip r:embed="rId20" cstate="print"/>
          <a:stretch>
            <a:fillRect/>
          </a:stretch>
        </p:blipFill>
        <p:spPr>
          <a:xfrm>
            <a:off x="5940152" y="2204864"/>
            <a:ext cx="304800" cy="304800"/>
          </a:xfrm>
          <a:prstGeom prst="rect">
            <a:avLst/>
          </a:prstGeom>
        </p:spPr>
      </p:pic>
      <p:pic>
        <p:nvPicPr>
          <p:cNvPr id="71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9" cstate="print"/>
          <a:stretch>
            <a:fillRect/>
          </a:stretch>
        </p:blipFill>
        <p:spPr>
          <a:xfrm>
            <a:off x="8532440" y="3645024"/>
            <a:ext cx="304800" cy="304800"/>
          </a:xfrm>
          <a:prstGeom prst="rect">
            <a:avLst/>
          </a:prstGeom>
        </p:spPr>
      </p:pic>
      <p:pic>
        <p:nvPicPr>
          <p:cNvPr id="72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9" cstate="print"/>
          <a:stretch>
            <a:fillRect/>
          </a:stretch>
        </p:blipFill>
        <p:spPr>
          <a:xfrm>
            <a:off x="6876256" y="3789040"/>
            <a:ext cx="304800" cy="304800"/>
          </a:xfrm>
          <a:prstGeom prst="rect">
            <a:avLst/>
          </a:prstGeom>
        </p:spPr>
      </p:pic>
      <p:pic>
        <p:nvPicPr>
          <p:cNvPr id="73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9" cstate="print"/>
          <a:stretch>
            <a:fillRect/>
          </a:stretch>
        </p:blipFill>
        <p:spPr>
          <a:xfrm>
            <a:off x="1115616" y="1772816"/>
            <a:ext cx="304800" cy="304800"/>
          </a:xfrm>
          <a:prstGeom prst="rect">
            <a:avLst/>
          </a:prstGeom>
        </p:spPr>
      </p:pic>
      <p:pic>
        <p:nvPicPr>
          <p:cNvPr id="74" name="line_open.mp3">
            <a:hlinkClick r:id="" action="ppaction://media"/>
          </p:cNvPr>
          <p:cNvPicPr>
            <a:picLocks noChangeAspect="1"/>
          </p:cNvPicPr>
          <p:nvPr>
            <a:audioFile r:link="rId2"/>
            <p:extLst/>
          </p:nvPr>
        </p:nvPicPr>
        <p:blipFill>
          <a:blip r:embed="rId20" cstate="print"/>
          <a:stretch>
            <a:fillRect/>
          </a:stretch>
        </p:blipFill>
        <p:spPr>
          <a:xfrm>
            <a:off x="1979712" y="3573016"/>
            <a:ext cx="304800" cy="304800"/>
          </a:xfrm>
          <a:prstGeom prst="rect">
            <a:avLst/>
          </a:prstGeom>
        </p:spPr>
      </p:pic>
      <p:pic>
        <p:nvPicPr>
          <p:cNvPr id="75" name="line_open.mp3">
            <a:hlinkClick r:id="" action="ppaction://media"/>
          </p:cNvPr>
          <p:cNvPicPr>
            <a:picLocks noChangeAspect="1"/>
          </p:cNvPicPr>
          <p:nvPr>
            <a:audioFile r:link="rId2"/>
            <p:extLst/>
          </p:nvPr>
        </p:nvPicPr>
        <p:blipFill>
          <a:blip r:embed="rId20" cstate="print"/>
          <a:stretch>
            <a:fillRect/>
          </a:stretch>
        </p:blipFill>
        <p:spPr>
          <a:xfrm>
            <a:off x="971600" y="5949280"/>
            <a:ext cx="304800" cy="304800"/>
          </a:xfrm>
          <a:prstGeom prst="rect">
            <a:avLst/>
          </a:prstGeom>
        </p:spPr>
      </p:pic>
      <p:pic>
        <p:nvPicPr>
          <p:cNvPr id="76" name="sol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7" cstate="print"/>
          <a:stretch>
            <a:fillRect/>
          </a:stretch>
        </p:blipFill>
        <p:spPr>
          <a:xfrm>
            <a:off x="8316416" y="6165304"/>
            <a:ext cx="304800" cy="304800"/>
          </a:xfrm>
          <a:prstGeom prst="rect">
            <a:avLst/>
          </a:prstGeom>
        </p:spPr>
      </p:pic>
      <p:pic>
        <p:nvPicPr>
          <p:cNvPr id="62" name="Общ (transposed)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21" cstate="print"/>
          <a:stretch>
            <a:fillRect/>
          </a:stretch>
        </p:blipFill>
        <p:spPr>
          <a:xfrm>
            <a:off x="6156176" y="5301208"/>
            <a:ext cx="304800" cy="304800"/>
          </a:xfrm>
          <a:prstGeom prst="rect">
            <a:avLst/>
          </a:prstGeom>
        </p:spPr>
      </p:pic>
      <p:pic>
        <p:nvPicPr>
          <p:cNvPr id="77" name="Нсоль (transposed)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22" cstate="print"/>
          <a:stretch>
            <a:fillRect/>
          </a:stretch>
        </p:blipFill>
        <p:spPr>
          <a:xfrm>
            <a:off x="6300192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fade thruBlk="1"/>
    <p:sndAc>
      <p:stSnd>
        <p:snd r:embed="rId7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60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6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12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172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4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41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410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410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DD09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874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5410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410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410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410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5410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5410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5410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5410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410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15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ine_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5410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showWhenStopped="0">
                <p:cTn id="1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showWhenStopped="0">
                <p:cTn id="1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showWhenStopped="0">
                <p:cTn id="1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showWhenStopped="0">
                <p:cTn id="1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showWhenStopped="0">
                <p:cTn id="1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showWhenStopped="0">
                <p:cTn id="1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showWhenStopped="0">
                <p:cTn id="1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showWhenStopped="0">
                <p:cTn id="1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showWhenStopped="0">
                <p:cTn id="1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showWhenStopped="0">
                <p:cTn id="1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showWhenStopped="0"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showWhenStopped="0">
                <p:cTn id="1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showWhenStopped="0">
                <p:cTn id="1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showWhenStopped="0">
                <p:cTn id="1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showWhenStopped="0">
                <p:cTn id="1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showWhenStopped="0">
                <p:cTn id="1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showWhenStopped="0">
                <p:cTn id="1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4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500" fill="hold"/>
                                        <p:tgtEl>
                                          <p:spTgt spid="2458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5410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2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45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500" fill="hold"/>
                                        <p:tgtEl>
                                          <p:spTgt spid="2457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5410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78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500" fill="hold"/>
                                        <p:tgtEl>
                                          <p:spTgt spid="2458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8" dur="5410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  <p:audio>
              <p:cMediaNode showWhenStopped="0">
                <p:cTn id="1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showWhenStopped="0">
                <p:cTn id="1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245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500" fill="hold"/>
                                        <p:tgtEl>
                                          <p:spTgt spid="245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7" dur="2874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4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2" dur="500" fill="hold"/>
                                        <p:tgtEl>
                                          <p:spTgt spid="245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2874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1"/>
                  </p:tgtEl>
                </p:cond>
              </p:nextCondLst>
            </p:seq>
            <p:audio>
              <p:cMediaNode showWhenStopped="0">
                <p:cTn id="1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showWhenStopped="0">
                <p:cTn id="1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showWhenStopped="0">
                <p:cTn id="1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000\1613655654_82-p-fon-dlya-prezentatsii-s-notami-8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69" name="Picture 1" descr="E:\000\imgs_touch (1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2924944"/>
            <a:ext cx="2412719" cy="3717032"/>
          </a:xfrm>
          <a:prstGeom prst="rect">
            <a:avLst/>
          </a:prstGeom>
          <a:noFill/>
        </p:spPr>
      </p:pic>
      <p:pic>
        <p:nvPicPr>
          <p:cNvPr id="25602" name="Picture 2" descr="C:\Users\1\Desktop\Проверьте\работа\д.и\Настольная игра Загадки клоуна Бантика\6 ЛЯ - копия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6296" y="1052736"/>
            <a:ext cx="1242712" cy="1177149"/>
          </a:xfrm>
          <a:prstGeom prst="rect">
            <a:avLst/>
          </a:prstGeom>
          <a:noFill/>
        </p:spPr>
      </p:pic>
      <p:pic>
        <p:nvPicPr>
          <p:cNvPr id="25603" name="Picture 3" descr="C:\Users\1\Desktop\Проверьте\работа\д.и\Настольная игра Загадки клоуна Бантика\6 ЛЯ - копия (2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248" y="5013176"/>
            <a:ext cx="1800200" cy="134578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604" name="Picture 4" descr="C:\Users\1\Desktop\Проверьте\работа\д.и\Настольная игра Загадки клоуна Бантика\6 ЛЯ - копия (3)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9552" y="5229200"/>
            <a:ext cx="1227811" cy="1138407"/>
          </a:xfrm>
          <a:prstGeom prst="rect">
            <a:avLst/>
          </a:prstGeom>
          <a:noFill/>
        </p:spPr>
      </p:pic>
      <p:pic>
        <p:nvPicPr>
          <p:cNvPr id="25605" name="Picture 5" descr="C:\Users\1\Desktop\Проверьте\работа\д.и\Настольная игра Загадки клоуна Бантика\6 ЛЯ - копия (4)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63688" y="2852936"/>
            <a:ext cx="1230791" cy="1111586"/>
          </a:xfrm>
          <a:prstGeom prst="rect">
            <a:avLst/>
          </a:prstGeom>
          <a:noFill/>
        </p:spPr>
      </p:pic>
      <p:pic>
        <p:nvPicPr>
          <p:cNvPr id="25606" name="Picture 6" descr="C:\Users\1\Desktop\Проверьте\работа\д.и\Настольная игра Загадки клоуна Бантика\6 ЛЯ - копия (5)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80312" y="2780928"/>
            <a:ext cx="1200989" cy="1165228"/>
          </a:xfrm>
          <a:prstGeom prst="rect">
            <a:avLst/>
          </a:prstGeom>
          <a:noFill/>
        </p:spPr>
      </p:pic>
      <p:pic>
        <p:nvPicPr>
          <p:cNvPr id="25607" name="Picture 7" descr="C:\Users\1\Desktop\Проверьте\работа\д.и\Настольная игра Загадки клоуна Бантика\6 ЛЯ - копия (6)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68144" y="2636912"/>
            <a:ext cx="1254632" cy="120397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395536" y="980728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115616" y="980728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99592" y="980728"/>
            <a:ext cx="432048" cy="1143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835696" y="980728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555776" y="980728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275856" y="980728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995936" y="980728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716016" y="980728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436096" y="980728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619672" y="980728"/>
            <a:ext cx="432048" cy="1143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3059832" y="980728"/>
            <a:ext cx="432048" cy="1143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779912" y="980728"/>
            <a:ext cx="432048" cy="1143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499992" y="980728"/>
            <a:ext cx="432048" cy="1143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940152" y="980728"/>
            <a:ext cx="432048" cy="1143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z_uk-proigrysha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7" cstate="print"/>
          <a:stretch>
            <a:fillRect/>
          </a:stretch>
        </p:blipFill>
        <p:spPr>
          <a:xfrm>
            <a:off x="1331640" y="2276872"/>
            <a:ext cx="304800" cy="304800"/>
          </a:xfrm>
          <a:prstGeom prst="rect">
            <a:avLst/>
          </a:prstGeom>
        </p:spPr>
      </p:pic>
      <p:pic>
        <p:nvPicPr>
          <p:cNvPr id="57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2267744" y="2276872"/>
            <a:ext cx="304800" cy="304800"/>
          </a:xfrm>
          <a:prstGeom prst="rect">
            <a:avLst/>
          </a:prstGeom>
        </p:spPr>
      </p:pic>
      <p:pic>
        <p:nvPicPr>
          <p:cNvPr id="58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2843808" y="2276872"/>
            <a:ext cx="304800" cy="304800"/>
          </a:xfrm>
          <a:prstGeom prst="rect">
            <a:avLst/>
          </a:prstGeom>
        </p:spPr>
      </p:pic>
      <p:pic>
        <p:nvPicPr>
          <p:cNvPr id="60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5076056" y="2276872"/>
            <a:ext cx="304800" cy="304800"/>
          </a:xfrm>
          <a:prstGeom prst="rect">
            <a:avLst/>
          </a:prstGeom>
        </p:spPr>
      </p:pic>
      <p:pic>
        <p:nvPicPr>
          <p:cNvPr id="61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9" cstate="print"/>
          <a:stretch>
            <a:fillRect/>
          </a:stretch>
        </p:blipFill>
        <p:spPr>
          <a:xfrm>
            <a:off x="5652120" y="2204864"/>
            <a:ext cx="304800" cy="304800"/>
          </a:xfrm>
          <a:prstGeom prst="rect">
            <a:avLst/>
          </a:prstGeom>
        </p:spPr>
      </p:pic>
      <p:pic>
        <p:nvPicPr>
          <p:cNvPr id="62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9" cstate="print"/>
          <a:stretch>
            <a:fillRect/>
          </a:stretch>
        </p:blipFill>
        <p:spPr>
          <a:xfrm>
            <a:off x="3491880" y="2204864"/>
            <a:ext cx="304800" cy="304800"/>
          </a:xfrm>
          <a:prstGeom prst="rect">
            <a:avLst/>
          </a:prstGeom>
        </p:spPr>
      </p:pic>
      <p:pic>
        <p:nvPicPr>
          <p:cNvPr id="63" name="z_uk-proigrysha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7" cstate="print"/>
          <a:stretch>
            <a:fillRect/>
          </a:stretch>
        </p:blipFill>
        <p:spPr>
          <a:xfrm>
            <a:off x="971600" y="1700808"/>
            <a:ext cx="304800" cy="304800"/>
          </a:xfrm>
          <a:prstGeom prst="rect">
            <a:avLst/>
          </a:prstGeom>
        </p:spPr>
      </p:pic>
      <p:pic>
        <p:nvPicPr>
          <p:cNvPr id="64" name="z_uk-proigrysha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7" cstate="print"/>
          <a:stretch>
            <a:fillRect/>
          </a:stretch>
        </p:blipFill>
        <p:spPr>
          <a:xfrm>
            <a:off x="1691680" y="1700808"/>
            <a:ext cx="304800" cy="304800"/>
          </a:xfrm>
          <a:prstGeom prst="rect">
            <a:avLst/>
          </a:prstGeom>
        </p:spPr>
      </p:pic>
      <p:pic>
        <p:nvPicPr>
          <p:cNvPr id="65" name="z_uk-proigrysha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7" cstate="print"/>
          <a:stretch>
            <a:fillRect/>
          </a:stretch>
        </p:blipFill>
        <p:spPr>
          <a:xfrm>
            <a:off x="3923928" y="1628800"/>
            <a:ext cx="304800" cy="304800"/>
          </a:xfrm>
          <a:prstGeom prst="rect">
            <a:avLst/>
          </a:prstGeom>
        </p:spPr>
      </p:pic>
      <p:pic>
        <p:nvPicPr>
          <p:cNvPr id="66" name="z_uk-proigrysha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7" cstate="print"/>
          <a:stretch>
            <a:fillRect/>
          </a:stretch>
        </p:blipFill>
        <p:spPr>
          <a:xfrm>
            <a:off x="3203848" y="1484784"/>
            <a:ext cx="304800" cy="304800"/>
          </a:xfrm>
          <a:prstGeom prst="rect">
            <a:avLst/>
          </a:prstGeom>
        </p:spPr>
      </p:pic>
      <p:pic>
        <p:nvPicPr>
          <p:cNvPr id="67" name="z_uk-proigrysha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7" cstate="print"/>
          <a:stretch>
            <a:fillRect/>
          </a:stretch>
        </p:blipFill>
        <p:spPr>
          <a:xfrm>
            <a:off x="4572000" y="1772816"/>
            <a:ext cx="304800" cy="304800"/>
          </a:xfrm>
          <a:prstGeom prst="rect">
            <a:avLst/>
          </a:prstGeom>
        </p:spPr>
      </p:pic>
      <p:pic>
        <p:nvPicPr>
          <p:cNvPr id="68" name="z_uk-proigrysha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7" cstate="print"/>
          <a:stretch>
            <a:fillRect/>
          </a:stretch>
        </p:blipFill>
        <p:spPr>
          <a:xfrm>
            <a:off x="6012160" y="1700808"/>
            <a:ext cx="304800" cy="304800"/>
          </a:xfrm>
          <a:prstGeom prst="rect">
            <a:avLst/>
          </a:prstGeom>
        </p:spPr>
      </p:pic>
      <p:pic>
        <p:nvPicPr>
          <p:cNvPr id="69" name="line_open.mp3">
            <a:hlinkClick r:id="" action="ppaction://media"/>
          </p:cNvPr>
          <p:cNvPicPr>
            <a:picLocks noChangeAspect="1"/>
          </p:cNvPicPr>
          <p:nvPr>
            <a:audioFile r:link="rId2"/>
            <p:extLst/>
          </p:nvPr>
        </p:nvPicPr>
        <p:blipFill>
          <a:blip r:embed="rId20" cstate="print"/>
          <a:stretch>
            <a:fillRect/>
          </a:stretch>
        </p:blipFill>
        <p:spPr>
          <a:xfrm>
            <a:off x="4139952" y="2204864"/>
            <a:ext cx="304800" cy="304800"/>
          </a:xfrm>
          <a:prstGeom prst="rect">
            <a:avLst/>
          </a:prstGeom>
        </p:spPr>
      </p:pic>
      <p:pic>
        <p:nvPicPr>
          <p:cNvPr id="70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539552" y="2276872"/>
            <a:ext cx="304800" cy="304800"/>
          </a:xfrm>
          <a:prstGeom prst="rect">
            <a:avLst/>
          </a:prstGeom>
        </p:spPr>
      </p:pic>
      <p:pic>
        <p:nvPicPr>
          <p:cNvPr id="71" name="line_open.mp3">
            <a:hlinkClick r:id="" action="ppaction://media"/>
          </p:cNvPr>
          <p:cNvPicPr>
            <a:picLocks noChangeAspect="1"/>
          </p:cNvPicPr>
          <p:nvPr>
            <a:audioFile r:link="rId2"/>
            <p:extLst/>
          </p:nvPr>
        </p:nvPicPr>
        <p:blipFill>
          <a:blip r:embed="rId20" cstate="print"/>
          <a:stretch>
            <a:fillRect/>
          </a:stretch>
        </p:blipFill>
        <p:spPr>
          <a:xfrm>
            <a:off x="8172400" y="1988840"/>
            <a:ext cx="304800" cy="304800"/>
          </a:xfrm>
          <a:prstGeom prst="rect">
            <a:avLst/>
          </a:prstGeom>
        </p:spPr>
      </p:pic>
      <p:pic>
        <p:nvPicPr>
          <p:cNvPr id="72" name="line_open.mp3">
            <a:hlinkClick r:id="" action="ppaction://media"/>
          </p:cNvPr>
          <p:cNvPicPr>
            <a:picLocks noChangeAspect="1"/>
          </p:cNvPicPr>
          <p:nvPr>
            <a:audioFile r:link="rId2"/>
            <p:extLst/>
          </p:nvPr>
        </p:nvPicPr>
        <p:blipFill>
          <a:blip r:embed="rId20" cstate="print"/>
          <a:stretch>
            <a:fillRect/>
          </a:stretch>
        </p:blipFill>
        <p:spPr>
          <a:xfrm>
            <a:off x="1331640" y="6021288"/>
            <a:ext cx="304800" cy="304800"/>
          </a:xfrm>
          <a:prstGeom prst="rect">
            <a:avLst/>
          </a:prstGeom>
        </p:spPr>
      </p:pic>
      <p:pic>
        <p:nvPicPr>
          <p:cNvPr id="73" name="line_open.mp3">
            <a:hlinkClick r:id="" action="ppaction://media"/>
          </p:cNvPr>
          <p:cNvPicPr>
            <a:picLocks noChangeAspect="1"/>
          </p:cNvPicPr>
          <p:nvPr>
            <a:audioFile r:link="rId2"/>
            <p:extLst/>
          </p:nvPr>
        </p:nvPicPr>
        <p:blipFill>
          <a:blip r:embed="rId20" cstate="print"/>
          <a:stretch>
            <a:fillRect/>
          </a:stretch>
        </p:blipFill>
        <p:spPr>
          <a:xfrm>
            <a:off x="8100392" y="3429000"/>
            <a:ext cx="304800" cy="304800"/>
          </a:xfrm>
          <a:prstGeom prst="rect">
            <a:avLst/>
          </a:prstGeom>
        </p:spPr>
      </p:pic>
      <p:pic>
        <p:nvPicPr>
          <p:cNvPr id="74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9" cstate="print"/>
          <a:stretch>
            <a:fillRect/>
          </a:stretch>
        </p:blipFill>
        <p:spPr>
          <a:xfrm>
            <a:off x="2627784" y="3717032"/>
            <a:ext cx="304800" cy="304800"/>
          </a:xfrm>
          <a:prstGeom prst="rect">
            <a:avLst/>
          </a:prstGeom>
        </p:spPr>
      </p:pic>
      <p:pic>
        <p:nvPicPr>
          <p:cNvPr id="76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9" cstate="print"/>
          <a:stretch>
            <a:fillRect/>
          </a:stretch>
        </p:blipFill>
        <p:spPr>
          <a:xfrm>
            <a:off x="6732240" y="3356992"/>
            <a:ext cx="304800" cy="304800"/>
          </a:xfrm>
          <a:prstGeom prst="rect">
            <a:avLst/>
          </a:prstGeom>
        </p:spPr>
      </p:pic>
      <p:pic>
        <p:nvPicPr>
          <p:cNvPr id="78" name="lja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7" cstate="print"/>
          <a:stretch>
            <a:fillRect/>
          </a:stretch>
        </p:blipFill>
        <p:spPr>
          <a:xfrm>
            <a:off x="8172400" y="5373216"/>
            <a:ext cx="304800" cy="304800"/>
          </a:xfrm>
          <a:prstGeom prst="rect">
            <a:avLst/>
          </a:prstGeom>
        </p:spPr>
      </p:pic>
      <p:pic>
        <p:nvPicPr>
          <p:cNvPr id="59" name="Общ (transposed)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21" cstate="print"/>
          <a:stretch>
            <a:fillRect/>
          </a:stretch>
        </p:blipFill>
        <p:spPr>
          <a:xfrm>
            <a:off x="6156176" y="5301208"/>
            <a:ext cx="304800" cy="304800"/>
          </a:xfrm>
          <a:prstGeom prst="rect">
            <a:avLst/>
          </a:prstGeom>
        </p:spPr>
      </p:pic>
      <p:pic>
        <p:nvPicPr>
          <p:cNvPr id="75" name="Нля (transposed)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22" cstate="print"/>
          <a:stretch>
            <a:fillRect/>
          </a:stretch>
        </p:blipFill>
        <p:spPr>
          <a:xfrm>
            <a:off x="622818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fade thruBlk="1"/>
    <p:sndAc>
      <p:stSnd>
        <p:snd r:embed="rId7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9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12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112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4" dur="1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41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410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410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5410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DD09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874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410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410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410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5410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5410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5410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5410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410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15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ine_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5410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showWhenStopped="0">
                <p:cTn id="1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showWhenStopped="0">
                <p:cTn id="1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showWhenStopped="0">
                <p:cTn id="1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showWhenStopped="0">
                <p:cTn id="1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showWhenStopped="0">
                <p:cTn id="1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showWhenStopped="0">
                <p:cTn id="1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showWhenStopped="0">
                <p:cTn id="1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showWhenStopped="0">
                <p:cTn id="1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showWhenStopped="0">
                <p:cTn id="1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showWhenStopped="0">
                <p:cTn id="1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showWhenStopped="0"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showWhenStopped="0">
                <p:cTn id="1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showWhenStopped="0">
                <p:cTn id="1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showWhenStopped="0">
                <p:cTn id="1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56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500" fill="hold"/>
                                        <p:tgtEl>
                                          <p:spTgt spid="256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2874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2"/>
                  </p:tgtEl>
                </p:cond>
              </p:nextCondLst>
            </p:seq>
            <p:audio>
              <p:cMediaNode showWhenStopped="0">
                <p:cTn id="1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showWhenStopped="0">
                <p:cTn id="1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showWhenStopped="0">
                <p:cTn id="1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5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500" fill="hold"/>
                                        <p:tgtEl>
                                          <p:spTgt spid="256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2874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5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500" fill="hold"/>
                                        <p:tgtEl>
                                          <p:spTgt spid="256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8" dur="2874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4"/>
                  </p:tgtEl>
                </p:cond>
              </p:nextCondLst>
            </p:seq>
            <p:audio>
              <p:cMediaNode showWhenStopped="0">
                <p:cTn id="1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56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4" dur="500" fill="hold"/>
                                        <p:tgtEl>
                                          <p:spTgt spid="2560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5410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5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5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2000" fill="hold"/>
                                        <p:tgtEl>
                                          <p:spTgt spid="2560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3" dur="5410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7"/>
                  </p:tgtEl>
                </p:cond>
              </p:nextCondLst>
            </p:seq>
            <p:audio>
              <p:cMediaNode showWhenStopped="0">
                <p:cTn id="1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showWhenStopped="0">
                <p:cTn id="1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audio>
              <p:cMediaNode showWhenStopped="0">
                <p:cTn id="1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showWhenStopped="0">
                <p:cTn id="1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000\1613655654_82-p-fon-dlya-prezentatsii-s-notami-8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69" name="Picture 1" descr="E:\000\imgs_touch (1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2924944"/>
            <a:ext cx="2412719" cy="3717032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2771800" y="836712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491880" y="836712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275856" y="836712"/>
            <a:ext cx="432048" cy="1143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211960" y="836712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932040" y="836712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652120" y="836712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372200" y="836712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092280" y="836712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812360" y="836712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995936" y="836712"/>
            <a:ext cx="432048" cy="1143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436096" y="836712"/>
            <a:ext cx="432048" cy="1143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156176" y="836712"/>
            <a:ext cx="432048" cy="1143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876256" y="836712"/>
            <a:ext cx="432048" cy="1143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316416" y="836712"/>
            <a:ext cx="432048" cy="1143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z_uk-proigrysha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1" cstate="print"/>
          <a:stretch>
            <a:fillRect/>
          </a:stretch>
        </p:blipFill>
        <p:spPr>
          <a:xfrm>
            <a:off x="3707904" y="2132856"/>
            <a:ext cx="304800" cy="304800"/>
          </a:xfrm>
          <a:prstGeom prst="rect">
            <a:avLst/>
          </a:prstGeom>
        </p:spPr>
      </p:pic>
      <p:pic>
        <p:nvPicPr>
          <p:cNvPr id="52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4644008" y="2132856"/>
            <a:ext cx="304800" cy="304800"/>
          </a:xfrm>
          <a:prstGeom prst="rect">
            <a:avLst/>
          </a:prstGeom>
        </p:spPr>
      </p:pic>
      <p:pic>
        <p:nvPicPr>
          <p:cNvPr id="53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5220072" y="2132856"/>
            <a:ext cx="304800" cy="304800"/>
          </a:xfrm>
          <a:prstGeom prst="rect">
            <a:avLst/>
          </a:prstGeom>
        </p:spPr>
      </p:pic>
      <p:pic>
        <p:nvPicPr>
          <p:cNvPr id="54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6732240" y="2132856"/>
            <a:ext cx="304800" cy="304800"/>
          </a:xfrm>
          <a:prstGeom prst="rect">
            <a:avLst/>
          </a:prstGeom>
        </p:spPr>
      </p:pic>
      <p:pic>
        <p:nvPicPr>
          <p:cNvPr id="57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5868144" y="2060848"/>
            <a:ext cx="304800" cy="304800"/>
          </a:xfrm>
          <a:prstGeom prst="rect">
            <a:avLst/>
          </a:prstGeom>
        </p:spPr>
      </p:pic>
      <p:pic>
        <p:nvPicPr>
          <p:cNvPr id="58" name="z_uk-proigrysha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1" cstate="print"/>
          <a:stretch>
            <a:fillRect/>
          </a:stretch>
        </p:blipFill>
        <p:spPr>
          <a:xfrm>
            <a:off x="3347864" y="1556792"/>
            <a:ext cx="304800" cy="304800"/>
          </a:xfrm>
          <a:prstGeom prst="rect">
            <a:avLst/>
          </a:prstGeom>
        </p:spPr>
      </p:pic>
      <p:pic>
        <p:nvPicPr>
          <p:cNvPr id="59" name="z_uk-proigrysha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1" cstate="print"/>
          <a:stretch>
            <a:fillRect/>
          </a:stretch>
        </p:blipFill>
        <p:spPr>
          <a:xfrm>
            <a:off x="4067944" y="1556792"/>
            <a:ext cx="304800" cy="304800"/>
          </a:xfrm>
          <a:prstGeom prst="rect">
            <a:avLst/>
          </a:prstGeom>
        </p:spPr>
      </p:pic>
      <p:pic>
        <p:nvPicPr>
          <p:cNvPr id="60" name="z_uk-proigrysha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1" cstate="print"/>
          <a:stretch>
            <a:fillRect/>
          </a:stretch>
        </p:blipFill>
        <p:spPr>
          <a:xfrm>
            <a:off x="6300192" y="1484784"/>
            <a:ext cx="304800" cy="304800"/>
          </a:xfrm>
          <a:prstGeom prst="rect">
            <a:avLst/>
          </a:prstGeom>
        </p:spPr>
      </p:pic>
      <p:pic>
        <p:nvPicPr>
          <p:cNvPr id="61" name="z_uk-proigrysha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1" cstate="print"/>
          <a:stretch>
            <a:fillRect/>
          </a:stretch>
        </p:blipFill>
        <p:spPr>
          <a:xfrm>
            <a:off x="5580112" y="1340768"/>
            <a:ext cx="304800" cy="304800"/>
          </a:xfrm>
          <a:prstGeom prst="rect">
            <a:avLst/>
          </a:prstGeom>
        </p:spPr>
      </p:pic>
      <p:pic>
        <p:nvPicPr>
          <p:cNvPr id="62" name="z_uk-proigrysha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1" cstate="print"/>
          <a:stretch>
            <a:fillRect/>
          </a:stretch>
        </p:blipFill>
        <p:spPr>
          <a:xfrm>
            <a:off x="6948264" y="1628800"/>
            <a:ext cx="304800" cy="304800"/>
          </a:xfrm>
          <a:prstGeom prst="rect">
            <a:avLst/>
          </a:prstGeom>
        </p:spPr>
      </p:pic>
      <p:pic>
        <p:nvPicPr>
          <p:cNvPr id="63" name="z_uk-proigrysha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1" cstate="print"/>
          <a:stretch>
            <a:fillRect/>
          </a:stretch>
        </p:blipFill>
        <p:spPr>
          <a:xfrm>
            <a:off x="8388424" y="1556792"/>
            <a:ext cx="304800" cy="304800"/>
          </a:xfrm>
          <a:prstGeom prst="rect">
            <a:avLst/>
          </a:prstGeom>
        </p:spPr>
      </p:pic>
      <p:pic>
        <p:nvPicPr>
          <p:cNvPr id="65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2843808" y="2060848"/>
            <a:ext cx="304800" cy="304800"/>
          </a:xfrm>
          <a:prstGeom prst="rect">
            <a:avLst/>
          </a:prstGeom>
        </p:spPr>
      </p:pic>
      <p:pic>
        <p:nvPicPr>
          <p:cNvPr id="66" name="line_open.mp3">
            <a:hlinkClick r:id="" action="ppaction://media"/>
          </p:cNvPr>
          <p:cNvPicPr>
            <a:picLocks noChangeAspect="1"/>
          </p:cNvPicPr>
          <p:nvPr>
            <a:audioFile r:link="rId2"/>
            <p:extLst/>
          </p:nvPr>
        </p:nvPicPr>
        <p:blipFill>
          <a:blip r:embed="rId14" cstate="print"/>
          <a:stretch>
            <a:fillRect/>
          </a:stretch>
        </p:blipFill>
        <p:spPr>
          <a:xfrm>
            <a:off x="7308304" y="2060848"/>
            <a:ext cx="304800" cy="304800"/>
          </a:xfrm>
          <a:prstGeom prst="rect">
            <a:avLst/>
          </a:prstGeom>
        </p:spPr>
      </p:pic>
      <p:pic>
        <p:nvPicPr>
          <p:cNvPr id="67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8100392" y="2060848"/>
            <a:ext cx="304800" cy="304800"/>
          </a:xfrm>
          <a:prstGeom prst="rect">
            <a:avLst/>
          </a:prstGeom>
        </p:spPr>
      </p:pic>
      <p:pic>
        <p:nvPicPr>
          <p:cNvPr id="4" name="Picture 2" descr="E:\000\Настольная игра Загадки клоуна Бантика\7 СИ - копия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20272" y="5157192"/>
            <a:ext cx="1512168" cy="114648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E:\000\Настольная игра Загадки клоуна Бантика\7 СИ - копия (3)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87624" y="2492896"/>
            <a:ext cx="1275066" cy="1288211"/>
          </a:xfrm>
          <a:prstGeom prst="rect">
            <a:avLst/>
          </a:prstGeom>
          <a:noFill/>
        </p:spPr>
      </p:pic>
      <p:pic>
        <p:nvPicPr>
          <p:cNvPr id="1028" name="Picture 4" descr="E:\000\Настольная игра Загадки клоуна Бантика\7 СИ - копия (4)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3528" y="5085184"/>
            <a:ext cx="1291497" cy="1367081"/>
          </a:xfrm>
          <a:prstGeom prst="rect">
            <a:avLst/>
          </a:prstGeom>
          <a:noFill/>
        </p:spPr>
      </p:pic>
      <p:pic>
        <p:nvPicPr>
          <p:cNvPr id="1029" name="Picture 5" descr="E:\000\Настольная игра Загадки клоуна Бантика\7 СИ - копия (5)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5536" y="1124744"/>
            <a:ext cx="1367081" cy="1225772"/>
          </a:xfrm>
          <a:prstGeom prst="rect">
            <a:avLst/>
          </a:prstGeom>
          <a:noFill/>
        </p:spPr>
      </p:pic>
      <p:pic>
        <p:nvPicPr>
          <p:cNvPr id="1030" name="Picture 6" descr="E:\000\Настольная игра Загадки клоуна Бантика\7 СИ - копия (6)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08304" y="2708920"/>
            <a:ext cx="1399944" cy="1268494"/>
          </a:xfrm>
          <a:prstGeom prst="rect">
            <a:avLst/>
          </a:prstGeom>
          <a:noFill/>
        </p:spPr>
      </p:pic>
      <p:pic>
        <p:nvPicPr>
          <p:cNvPr id="1031" name="Picture 7" descr="E:\000\Настольная игра Загадки клоуна Бантика\7 СИ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699792" y="2708920"/>
            <a:ext cx="1383512" cy="1442665"/>
          </a:xfrm>
          <a:prstGeom prst="rect">
            <a:avLst/>
          </a:prstGeom>
          <a:noFill/>
        </p:spPr>
      </p:pic>
      <p:pic>
        <p:nvPicPr>
          <p:cNvPr id="68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3635896" y="3861048"/>
            <a:ext cx="304800" cy="304800"/>
          </a:xfrm>
          <a:prstGeom prst="rect">
            <a:avLst/>
          </a:prstGeom>
        </p:spPr>
      </p:pic>
      <p:pic>
        <p:nvPicPr>
          <p:cNvPr id="69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2123728" y="3429000"/>
            <a:ext cx="304800" cy="304800"/>
          </a:xfrm>
          <a:prstGeom prst="rect">
            <a:avLst/>
          </a:prstGeom>
        </p:spPr>
      </p:pic>
      <p:pic>
        <p:nvPicPr>
          <p:cNvPr id="70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8316416" y="3717032"/>
            <a:ext cx="304800" cy="304800"/>
          </a:xfrm>
          <a:prstGeom prst="rect">
            <a:avLst/>
          </a:prstGeom>
        </p:spPr>
      </p:pic>
      <p:pic>
        <p:nvPicPr>
          <p:cNvPr id="71" name="line_open.mp3">
            <a:hlinkClick r:id="" action="ppaction://media"/>
          </p:cNvPr>
          <p:cNvPicPr>
            <a:picLocks noChangeAspect="1"/>
          </p:cNvPicPr>
          <p:nvPr>
            <a:audioFile r:link="rId2"/>
            <p:extLst/>
          </p:nvPr>
        </p:nvPicPr>
        <p:blipFill>
          <a:blip r:embed="rId14" cstate="print"/>
          <a:stretch>
            <a:fillRect/>
          </a:stretch>
        </p:blipFill>
        <p:spPr>
          <a:xfrm>
            <a:off x="1403648" y="5949280"/>
            <a:ext cx="304800" cy="304800"/>
          </a:xfrm>
          <a:prstGeom prst="rect">
            <a:avLst/>
          </a:prstGeom>
        </p:spPr>
      </p:pic>
      <p:pic>
        <p:nvPicPr>
          <p:cNvPr id="72" name="line_open.mp3">
            <a:hlinkClick r:id="" action="ppaction://media"/>
          </p:cNvPr>
          <p:cNvPicPr>
            <a:picLocks noChangeAspect="1"/>
          </p:cNvPicPr>
          <p:nvPr>
            <a:audioFile r:link="rId2"/>
            <p:extLst/>
          </p:nvPr>
        </p:nvPicPr>
        <p:blipFill>
          <a:blip r:embed="rId14" cstate="print"/>
          <a:stretch>
            <a:fillRect/>
          </a:stretch>
        </p:blipFill>
        <p:spPr>
          <a:xfrm>
            <a:off x="1259632" y="1988840"/>
            <a:ext cx="304800" cy="304800"/>
          </a:xfrm>
          <a:prstGeom prst="rect">
            <a:avLst/>
          </a:prstGeom>
        </p:spPr>
      </p:pic>
      <p:pic>
        <p:nvPicPr>
          <p:cNvPr id="73" name="si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 cstate="print"/>
          <a:stretch>
            <a:fillRect/>
          </a:stretch>
        </p:blipFill>
        <p:spPr>
          <a:xfrm>
            <a:off x="7596336" y="5517232"/>
            <a:ext cx="304800" cy="304800"/>
          </a:xfrm>
          <a:prstGeom prst="rect">
            <a:avLst/>
          </a:prstGeom>
        </p:spPr>
      </p:pic>
      <p:pic>
        <p:nvPicPr>
          <p:cNvPr id="50" name="Общ (transposed)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21" cstate="print"/>
          <a:stretch>
            <a:fillRect/>
          </a:stretch>
        </p:blipFill>
        <p:spPr>
          <a:xfrm>
            <a:off x="6156176" y="5301208"/>
            <a:ext cx="304800" cy="304800"/>
          </a:xfrm>
          <a:prstGeom prst="rect">
            <a:avLst/>
          </a:prstGeom>
        </p:spPr>
      </p:pic>
      <p:pic>
        <p:nvPicPr>
          <p:cNvPr id="55" name="Нси (transposed)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22" cstate="print"/>
          <a:stretch>
            <a:fillRect/>
          </a:stretch>
        </p:blipFill>
        <p:spPr>
          <a:xfrm>
            <a:off x="637220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fade thruBlk="1"/>
    <p:sndAc>
      <p:stSnd>
        <p:snd r:embed="rId7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9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69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1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381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4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410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410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410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5410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5410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DD09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874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15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410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410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5410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5410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5410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5410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410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15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ine_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5410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showWhenStopped="0">
                <p:cTn id="1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showWhenStopped="0">
                <p:cTn id="1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showWhenStopped="0">
                <p:cTn id="1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showWhenStopped="0">
                <p:cTn id="1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showWhenStopped="0">
                <p:cTn id="1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showWhenStopped="0">
                <p:cTn id="1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showWhenStopped="0">
                <p:cTn id="1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showWhenStopped="0">
                <p:cTn id="1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showWhenStopped="0">
                <p:cTn id="1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showWhenStopped="0">
                <p:cTn id="1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showWhenStopped="0"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showWhenStopped="0">
                <p:cTn id="1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showWhenStopped="0">
                <p:cTn id="1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showWhenStopped="0">
                <p:cTn id="1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showWhenStopped="0">
                <p:cTn id="1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showWhenStopped="0">
                <p:cTn id="1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showWhenStopped="0">
                <p:cTn id="1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5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5410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5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5410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5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8" dur="5410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audio>
              <p:cMediaNode showWhenStopped="0">
                <p:cTn id="1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showWhenStopped="0">
                <p:cTn id="1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5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7" dur="2874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2" dur="5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2874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audio>
              <p:cMediaNode showWhenStopped="0">
                <p:cTn id="1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showWhenStopped="0">
                <p:cTn id="1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showWhenStopped="0">
                <p:cTn id="1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000\1613655654_82-p-fon-dlya-prezentatsii-s-notami-8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63" name="Picture 15" descr="E:\000\Настольная игра Загадки клоуна Бантика\3 МИ - копия (2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15816" y="836712"/>
            <a:ext cx="1247775" cy="2209800"/>
          </a:xfrm>
          <a:prstGeom prst="rect">
            <a:avLst/>
          </a:prstGeom>
          <a:noFill/>
        </p:spPr>
      </p:pic>
      <p:pic>
        <p:nvPicPr>
          <p:cNvPr id="2064" name="Picture 16" descr="E:\000\Настольная игра Загадки клоуна Бантика\4 ФА - копия (2)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3928" y="764704"/>
            <a:ext cx="1162050" cy="2228850"/>
          </a:xfrm>
          <a:prstGeom prst="rect">
            <a:avLst/>
          </a:prstGeom>
          <a:noFill/>
        </p:spPr>
      </p:pic>
      <p:pic>
        <p:nvPicPr>
          <p:cNvPr id="2065" name="Picture 17" descr="E:\000\Настольная игра Загадки клоуна Бантика\5 СОЛЬ - копия (2)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04048" y="764704"/>
            <a:ext cx="1171575" cy="2143125"/>
          </a:xfrm>
          <a:prstGeom prst="rect">
            <a:avLst/>
          </a:prstGeom>
          <a:noFill/>
        </p:spPr>
      </p:pic>
      <p:pic>
        <p:nvPicPr>
          <p:cNvPr id="2066" name="Picture 18" descr="E:\000\Настольная игра Загадки клоуна Бантика\7 СИ - копия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15175" y="836712"/>
            <a:ext cx="2028825" cy="2160240"/>
          </a:xfrm>
          <a:prstGeom prst="rect">
            <a:avLst/>
          </a:prstGeom>
          <a:noFill/>
        </p:spPr>
      </p:pic>
      <p:pic>
        <p:nvPicPr>
          <p:cNvPr id="2067" name="Picture 19" descr="E:\000\Настольная игра Загадки клоуна Бантика\1 ДО - копия - копия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92696"/>
            <a:ext cx="2686050" cy="2524125"/>
          </a:xfrm>
          <a:prstGeom prst="rect">
            <a:avLst/>
          </a:prstGeom>
          <a:noFill/>
        </p:spPr>
      </p:pic>
      <p:pic>
        <p:nvPicPr>
          <p:cNvPr id="2068" name="Picture 20" descr="E:\000\Настольная игра Загадки клоуна Бантика\2 РЕ - копия (2) - копия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79712" y="836712"/>
            <a:ext cx="1133475" cy="2105025"/>
          </a:xfrm>
          <a:prstGeom prst="rect">
            <a:avLst/>
          </a:prstGeom>
          <a:noFill/>
        </p:spPr>
      </p:pic>
      <p:pic>
        <p:nvPicPr>
          <p:cNvPr id="2069" name="Picture 21" descr="E:\000\Настольная игра Загадки клоуна Бантика\6 ЛЯ - копия (2) - копия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84168" y="764704"/>
            <a:ext cx="1323975" cy="2200275"/>
          </a:xfrm>
          <a:prstGeom prst="rect">
            <a:avLst/>
          </a:prstGeom>
          <a:noFill/>
        </p:spPr>
      </p:pic>
      <p:pic>
        <p:nvPicPr>
          <p:cNvPr id="26" name="noty-d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9" cstate="print"/>
          <a:stretch>
            <a:fillRect/>
          </a:stretch>
        </p:blipFill>
        <p:spPr>
          <a:xfrm>
            <a:off x="1187624" y="2132856"/>
            <a:ext cx="304800" cy="304800"/>
          </a:xfrm>
          <a:prstGeom prst="rect">
            <a:avLst/>
          </a:prstGeom>
        </p:spPr>
      </p:pic>
      <p:pic>
        <p:nvPicPr>
          <p:cNvPr id="27" name="r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0" cstate="print"/>
          <a:stretch>
            <a:fillRect/>
          </a:stretch>
        </p:blipFill>
        <p:spPr>
          <a:xfrm>
            <a:off x="2411760" y="1700808"/>
            <a:ext cx="304800" cy="304800"/>
          </a:xfrm>
          <a:prstGeom prst="rect">
            <a:avLst/>
          </a:prstGeom>
        </p:spPr>
      </p:pic>
      <p:pic>
        <p:nvPicPr>
          <p:cNvPr id="28" name="mi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21" cstate="print"/>
          <a:stretch>
            <a:fillRect/>
          </a:stretch>
        </p:blipFill>
        <p:spPr>
          <a:xfrm>
            <a:off x="3563888" y="1772816"/>
            <a:ext cx="304800" cy="304800"/>
          </a:xfrm>
          <a:prstGeom prst="rect">
            <a:avLst/>
          </a:prstGeom>
        </p:spPr>
      </p:pic>
      <p:pic>
        <p:nvPicPr>
          <p:cNvPr id="29" name="fa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22" cstate="print"/>
          <a:stretch>
            <a:fillRect/>
          </a:stretch>
        </p:blipFill>
        <p:spPr>
          <a:xfrm>
            <a:off x="4499992" y="1556792"/>
            <a:ext cx="304800" cy="304800"/>
          </a:xfrm>
          <a:prstGeom prst="rect">
            <a:avLst/>
          </a:prstGeom>
        </p:spPr>
      </p:pic>
      <p:pic>
        <p:nvPicPr>
          <p:cNvPr id="30" name="sol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23" cstate="print"/>
          <a:stretch>
            <a:fillRect/>
          </a:stretch>
        </p:blipFill>
        <p:spPr>
          <a:xfrm>
            <a:off x="5364088" y="1772816"/>
            <a:ext cx="304800" cy="304800"/>
          </a:xfrm>
          <a:prstGeom prst="rect">
            <a:avLst/>
          </a:prstGeom>
        </p:spPr>
      </p:pic>
      <p:pic>
        <p:nvPicPr>
          <p:cNvPr id="31" name="lja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24" cstate="print"/>
          <a:stretch>
            <a:fillRect/>
          </a:stretch>
        </p:blipFill>
        <p:spPr>
          <a:xfrm>
            <a:off x="6588224" y="1196752"/>
            <a:ext cx="304800" cy="304800"/>
          </a:xfrm>
          <a:prstGeom prst="rect">
            <a:avLst/>
          </a:prstGeom>
        </p:spPr>
      </p:pic>
      <p:pic>
        <p:nvPicPr>
          <p:cNvPr id="32" name="si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24" cstate="print"/>
          <a:stretch>
            <a:fillRect/>
          </a:stretch>
        </p:blipFill>
        <p:spPr>
          <a:xfrm>
            <a:off x="8532440" y="1412776"/>
            <a:ext cx="304800" cy="304800"/>
          </a:xfrm>
          <a:prstGeom prst="rect">
            <a:avLst/>
          </a:prstGeom>
        </p:spPr>
      </p:pic>
      <p:pic>
        <p:nvPicPr>
          <p:cNvPr id="2071" name="Picture 23" descr="E:\000\classic-mickey18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995936" y="2852936"/>
            <a:ext cx="2943448" cy="3301126"/>
          </a:xfrm>
          <a:prstGeom prst="rect">
            <a:avLst/>
          </a:prstGeom>
          <a:noFill/>
        </p:spPr>
      </p:pic>
      <p:pic>
        <p:nvPicPr>
          <p:cNvPr id="20" name="Голос 001 (transposed).mp3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2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ut/>
    <p:sndAc>
      <p:stSnd>
        <p:snd r:embed="rId10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57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20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6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45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 tmFilter="0, 0; .2, .5; .8, .5; 1, 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000" autoRev="1" fill="hold"/>
                                        <p:tgtEl>
                                          <p:spTgt spid="20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16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00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6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 tmFilter="0, 0; .2, .5; .8, .5; 1, 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000" autoRev="1" fill="hold"/>
                                        <p:tgtEl>
                                          <p:spTgt spid="20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0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 tmFilter="0, 0; .2, .5; .8, .5; 1, 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000" autoRev="1" fill="hold"/>
                                        <p:tgtEl>
                                          <p:spTgt spid="20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26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100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26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audio>
              <p:cMediaNode showWhenStopped="0"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showWhenStopped="0"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showWhenStopped="0"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showWhenStopped="0"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showWhenStopped="0"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showWhenStopped="0"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showWhenStopped="0"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showWhenStopped="0"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000\1613655654_82-p-fon-dlya-prezentatsii-s-notami-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252536" y="1124744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000\imgs_touch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412776"/>
            <a:ext cx="3814925" cy="511256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000\1613655654_82-p-fon-dlya-prezentatsii-s-notami-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69269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Цель: </a:t>
            </a:r>
            <a:r>
              <a:rPr lang="ru-RU" dirty="0" smtClean="0"/>
              <a:t>закрепить знания детей в области элементарной музыкальной грамоты. 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268760"/>
            <a:ext cx="8964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Образовательные задачи: </a:t>
            </a:r>
          </a:p>
          <a:p>
            <a:pPr>
              <a:buFontTx/>
              <a:buChar char="-"/>
            </a:pPr>
            <a:r>
              <a:rPr lang="ru-RU" dirty="0" smtClean="0"/>
              <a:t>закрепить знание детей о нотный стан, положение нот первой октавы, названия нот.</a:t>
            </a:r>
          </a:p>
          <a:p>
            <a:pPr>
              <a:buFontTx/>
              <a:buChar char="-"/>
            </a:pPr>
            <a:r>
              <a:rPr lang="ru-RU" dirty="0" smtClean="0"/>
              <a:t>формировать умение называть графические изображения нот.</a:t>
            </a:r>
          </a:p>
          <a:p>
            <a:r>
              <a:rPr lang="ru-RU" b="1" dirty="0" smtClean="0"/>
              <a:t>Развивающие задачи:</a:t>
            </a:r>
          </a:p>
          <a:p>
            <a:pPr>
              <a:buFontTx/>
              <a:buChar char="-"/>
            </a:pPr>
            <a:r>
              <a:rPr lang="ru-RU" dirty="0" smtClean="0"/>
              <a:t> развивать внимание и усидчивость;</a:t>
            </a:r>
          </a:p>
          <a:p>
            <a:pPr>
              <a:buFontTx/>
              <a:buChar char="-"/>
            </a:pPr>
            <a:r>
              <a:rPr lang="ru-RU" dirty="0" smtClean="0"/>
              <a:t>развитие творческого потенциала;</a:t>
            </a:r>
          </a:p>
          <a:p>
            <a:pPr>
              <a:buFontTx/>
              <a:buChar char="-"/>
            </a:pPr>
            <a:r>
              <a:rPr lang="ru-RU" dirty="0" smtClean="0"/>
              <a:t>развить музыкальную память;</a:t>
            </a:r>
          </a:p>
          <a:p>
            <a:r>
              <a:rPr lang="ru-RU" b="1" dirty="0" smtClean="0"/>
              <a:t>Воспитательные задачи</a:t>
            </a:r>
            <a:r>
              <a:rPr lang="ru-RU" dirty="0" smtClean="0"/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Воспитывать любовь к музыке.</a:t>
            </a:r>
          </a:p>
          <a:p>
            <a:pPr>
              <a:buFontTx/>
              <a:buChar char="-"/>
            </a:pPr>
            <a:r>
              <a:rPr lang="ru-RU" dirty="0" smtClean="0"/>
              <a:t>Обогатить детей музыкальными знаниями и представлениями в музыкальной грамоте.</a:t>
            </a:r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7" name="Picture 2" descr="E:\000\1614519575_30-p-personazhi-na-belom-fone-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221088"/>
            <a:ext cx="1847304" cy="263691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000\1613655654_82-p-fon-dlya-prezentatsii-s-notami-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764704"/>
            <a:ext cx="8964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Методические рекомендации: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предназначена для детей 5-7 лет. Играть может, как один ребенок самостоятельно, так и группа детей. В процессе игры взрослый может быть наблюдателем. В игре необходимо верно назвать все ноты и нажать на правильный вариант, выбрав нужную ноту на клавиатуре. Далее надо безошибочно угадать ноты и нажать на те предметы, в которых они «спрятались». Для каждой нотки используется от 2-х до 3-х вариантов правильных ответов.</a:t>
            </a:r>
            <a:endParaRPr lang="ru-RU" dirty="0"/>
          </a:p>
        </p:txBody>
      </p:sp>
      <p:pic>
        <p:nvPicPr>
          <p:cNvPr id="2050" name="Picture 2" descr="E:\000\1614519575_30-p-personazhi-na-belom-fone-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493900"/>
            <a:ext cx="1656184" cy="23641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000\1613655654_82-p-fon-dlya-prezentatsii-s-notami-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620688"/>
            <a:ext cx="8892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Ход игры: </a:t>
            </a:r>
            <a:endParaRPr lang="ru-RU" dirty="0" smtClean="0"/>
          </a:p>
          <a:p>
            <a:r>
              <a:rPr lang="ru-RU" dirty="0" smtClean="0"/>
              <a:t>На экране появляется первая нота «ДО». Звучит вопрос:</a:t>
            </a:r>
          </a:p>
          <a:p>
            <a:pPr>
              <a:buFontTx/>
              <a:buChar char="-"/>
            </a:pPr>
            <a:r>
              <a:rPr lang="ru-RU" dirty="0" smtClean="0"/>
              <a:t>Микки Маус забыл, как называются все ноты. Помоги Микки Маусу вспомнить ,как называется первая нота. Назови её, покажи ноту на клавиатуре и помоги отыскать, в каких предметах «спряталась» первая нота?</a:t>
            </a:r>
          </a:p>
          <a:p>
            <a:r>
              <a:rPr lang="ru-RU" dirty="0" smtClean="0"/>
              <a:t>Ребенок называет ноту. Не зависимо от правильности ответа ребенка, звучит голос.</a:t>
            </a:r>
          </a:p>
          <a:p>
            <a:pPr>
              <a:buFontTx/>
              <a:buChar char="-"/>
            </a:pPr>
            <a:r>
              <a:rPr lang="ru-RU" dirty="0" smtClean="0"/>
              <a:t>Это нота «До». </a:t>
            </a:r>
          </a:p>
          <a:p>
            <a:r>
              <a:rPr lang="ru-RU" dirty="0" smtClean="0"/>
              <a:t>Далее ребенок нажимает на клавиатуру, в том месте, где он считает, находиться нота «До». При правильном ответе клавиша меняет свой цвет на зеленый и звучит сигнал «правильного ответа». Если ребенок ошибся, то клавиша меняет свой цвет на красный и звучит сигнал «не правильный ответ».  См.сл. слайд. </a:t>
            </a:r>
          </a:p>
          <a:p>
            <a:endParaRPr lang="ru-RU" dirty="0"/>
          </a:p>
        </p:txBody>
      </p:sp>
      <p:pic>
        <p:nvPicPr>
          <p:cNvPr id="6" name="Picture 2" descr="E:\000\1614519575_30-p-personazhi-na-belom-fone-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138630"/>
            <a:ext cx="1728192" cy="2466887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000\1613655654_82-p-fon-dlya-prezentatsii-s-notami-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908720"/>
            <a:ext cx="8892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Затем ребенок выбирает предметы изображенные на картинках, где по его мнению «спряталась» нота «До». Если выбран верный ответ, картинка увеличивается и звучит сигнал «правильного ответа».  При не верном ответе, картинка уменьшается и звучит сигнал «не верного ответа».</a:t>
            </a:r>
          </a:p>
          <a:p>
            <a:r>
              <a:rPr lang="ru-RU" dirty="0" smtClean="0"/>
              <a:t>Далее ребенок переходит на следующий слайд С ПОМОЩЬЮ СТРЕЛКИ НА КЛАВИАТУРЕ. </a:t>
            </a:r>
          </a:p>
          <a:p>
            <a:r>
              <a:rPr lang="ru-RU" dirty="0" smtClean="0"/>
              <a:t>Опять звучит голос. И происходят все такие же действия с нотой «Ре» , как и с нотой «До» и т.д.</a:t>
            </a:r>
          </a:p>
          <a:p>
            <a:r>
              <a:rPr lang="ru-RU" dirty="0" smtClean="0"/>
              <a:t>После того, как ребенок поможет Микки Маусу вспомнить все ноты, он переходит на следующий предпоследний слайд, где предлагается пропеть все ноты, в любом порядке.</a:t>
            </a:r>
          </a:p>
          <a:p>
            <a:r>
              <a:rPr lang="ru-RU" dirty="0" smtClean="0"/>
              <a:t>Например, где спрятались ноты.: </a:t>
            </a:r>
            <a:r>
              <a:rPr lang="ru-RU" dirty="0" err="1" smtClean="0"/>
              <a:t>ДО-мик</a:t>
            </a:r>
            <a:r>
              <a:rPr lang="ru-RU" dirty="0" smtClean="0"/>
              <a:t>, </a:t>
            </a:r>
            <a:r>
              <a:rPr lang="ru-RU" dirty="0" err="1" smtClean="0"/>
              <a:t>РЕ-дис</a:t>
            </a:r>
            <a:r>
              <a:rPr lang="ru-RU" dirty="0" smtClean="0"/>
              <a:t>, ось-МИ-ног и </a:t>
            </a:r>
            <a:r>
              <a:rPr lang="ru-RU" dirty="0" err="1" smtClean="0"/>
              <a:t>т.д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E:\000\1614519575_30-p-personazhi-na-belom-fone-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221088"/>
            <a:ext cx="1512168" cy="215852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000\1613655654_82-p-fon-dlya-prezentatsii-s-notami-8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843808" y="980728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980728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347864" y="980728"/>
            <a:ext cx="432048" cy="1143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283968" y="980728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004048" y="980728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724128" y="980728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444208" y="980728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164288" y="980728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884368" y="980728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067944" y="980728"/>
            <a:ext cx="432048" cy="1143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5508104" y="980728"/>
            <a:ext cx="432048" cy="1143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228184" y="980728"/>
            <a:ext cx="432048" cy="1143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948264" y="980728"/>
            <a:ext cx="432048" cy="1143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388424" y="980728"/>
            <a:ext cx="432048" cy="1143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69" name="Picture 1" descr="E:\000\imgs_touch (1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2924944"/>
            <a:ext cx="2412719" cy="3717032"/>
          </a:xfrm>
          <a:prstGeom prst="rect">
            <a:avLst/>
          </a:prstGeom>
          <a:noFill/>
        </p:spPr>
      </p:pic>
      <p:pic>
        <p:nvPicPr>
          <p:cNvPr id="7170" name="Picture 2" descr="C:\Users\1\Desktop\Проверьте\работа\д.и\Настольная игра Загадки клоуна Бантика\1 ДО - копия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48265" y="4873950"/>
            <a:ext cx="1728192" cy="162401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1" name="Picture 3" descr="C:\Users\1\Desktop\Проверьте\работа\д.и\Настольная игра Загадки клоуна Бантика\1 ДО - копия (4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27784" y="2924944"/>
            <a:ext cx="1418538" cy="1296143"/>
          </a:xfrm>
          <a:prstGeom prst="rect">
            <a:avLst/>
          </a:prstGeom>
          <a:ln w="381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2" name="Picture 4" descr="C:\Users\1\Desktop\Проверьте\работа\д.и\Настольная игра Загадки клоуна Бантика\1 ДО - копия (2)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512" y="836712"/>
            <a:ext cx="1319567" cy="1393814"/>
          </a:xfrm>
          <a:prstGeom prst="rect">
            <a:avLst/>
          </a:prstGeom>
          <a:ln w="381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3" name="Picture 5" descr="C:\Users\1\Desktop\Проверьте\работа\д.и\Настольная игра Загадки клоуна Бантика\1 ДО - копия (3)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7584" y="2492896"/>
            <a:ext cx="1440160" cy="1457103"/>
          </a:xfrm>
          <a:prstGeom prst="rect">
            <a:avLst/>
          </a:prstGeom>
          <a:ln w="381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4" name="Picture 6" descr="C:\Users\1\Desktop\Проверьте\работа\д.и\Настольная игра Загадки клоуна Бантика\1 ДО - копия (5)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24328" y="2780928"/>
            <a:ext cx="1234257" cy="1234257"/>
          </a:xfrm>
          <a:prstGeom prst="rect">
            <a:avLst/>
          </a:prstGeom>
          <a:ln w="381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5" name="Picture 7" descr="C:\Users\1\Desktop\Проверьте\работа\д.и\Настольная игра Загадки клоуна Бантика\1 ДО - копия (6)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68144" y="2708920"/>
            <a:ext cx="1398332" cy="1368152"/>
          </a:xfrm>
          <a:prstGeom prst="rect">
            <a:avLst/>
          </a:prstGeom>
          <a:ln w="381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" name="line_open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7" cstate="print"/>
          <a:stretch>
            <a:fillRect/>
          </a:stretch>
        </p:blipFill>
        <p:spPr>
          <a:xfrm>
            <a:off x="3059832" y="2276872"/>
            <a:ext cx="304800" cy="304800"/>
          </a:xfrm>
          <a:prstGeom prst="rect">
            <a:avLst/>
          </a:prstGeom>
        </p:spPr>
      </p:pic>
      <p:pic>
        <p:nvPicPr>
          <p:cNvPr id="31" name="z_uk-proigrysha.mp3">
            <a:hlinkClick r:id="" action="ppaction://media"/>
          </p:cNvPr>
          <p:cNvPicPr>
            <a:picLocks noChangeAspect="1"/>
          </p:cNvPicPr>
          <p:nvPr>
            <a:audioFile r:link="rId2"/>
            <p:extLst/>
          </p:nvPr>
        </p:nvPicPr>
        <p:blipFill>
          <a:blip r:embed="rId18" cstate="print"/>
          <a:stretch>
            <a:fillRect/>
          </a:stretch>
        </p:blipFill>
        <p:spPr>
          <a:xfrm>
            <a:off x="3779912" y="2276872"/>
            <a:ext cx="304800" cy="304800"/>
          </a:xfrm>
          <a:prstGeom prst="rect">
            <a:avLst/>
          </a:prstGeom>
        </p:spPr>
      </p:pic>
      <p:pic>
        <p:nvPicPr>
          <p:cNvPr id="32" name="z_uk-proigrysha.mp3">
            <a:hlinkClick r:id="" action="ppaction://media"/>
          </p:cNvPr>
          <p:cNvPicPr>
            <a:picLocks noChangeAspect="1"/>
          </p:cNvPicPr>
          <p:nvPr>
            <a:audioFile r:link="rId2"/>
            <p:extLst/>
          </p:nvPr>
        </p:nvPicPr>
        <p:blipFill>
          <a:blip r:embed="rId19" cstate="print"/>
          <a:stretch>
            <a:fillRect/>
          </a:stretch>
        </p:blipFill>
        <p:spPr>
          <a:xfrm>
            <a:off x="1115616" y="1844824"/>
            <a:ext cx="304800" cy="304800"/>
          </a:xfrm>
          <a:prstGeom prst="rect">
            <a:avLst/>
          </a:prstGeom>
        </p:spPr>
      </p:pic>
      <p:pic>
        <p:nvPicPr>
          <p:cNvPr id="39" name="line_open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20" cstate="print"/>
          <a:stretch>
            <a:fillRect/>
          </a:stretch>
        </p:blipFill>
        <p:spPr>
          <a:xfrm>
            <a:off x="1907704" y="3573016"/>
            <a:ext cx="304800" cy="304800"/>
          </a:xfrm>
          <a:prstGeom prst="rect">
            <a:avLst/>
          </a:prstGeom>
        </p:spPr>
      </p:pic>
      <p:pic>
        <p:nvPicPr>
          <p:cNvPr id="45" name="z_uk-proigrysh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1" cstate="print"/>
          <a:stretch>
            <a:fillRect/>
          </a:stretch>
        </p:blipFill>
        <p:spPr>
          <a:xfrm>
            <a:off x="4716016" y="2276872"/>
            <a:ext cx="304800" cy="304800"/>
          </a:xfrm>
          <a:prstGeom prst="rect">
            <a:avLst/>
          </a:prstGeom>
        </p:spPr>
      </p:pic>
      <p:pic>
        <p:nvPicPr>
          <p:cNvPr id="47" name="z_uk-proigrysh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1" cstate="print"/>
          <a:stretch>
            <a:fillRect/>
          </a:stretch>
        </p:blipFill>
        <p:spPr>
          <a:xfrm>
            <a:off x="5292080" y="2276872"/>
            <a:ext cx="304800" cy="304800"/>
          </a:xfrm>
          <a:prstGeom prst="rect">
            <a:avLst/>
          </a:prstGeom>
        </p:spPr>
      </p:pic>
      <p:pic>
        <p:nvPicPr>
          <p:cNvPr id="48" name="z_uk-proigrysh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1" cstate="print"/>
          <a:stretch>
            <a:fillRect/>
          </a:stretch>
        </p:blipFill>
        <p:spPr>
          <a:xfrm>
            <a:off x="6804248" y="2276872"/>
            <a:ext cx="304800" cy="304800"/>
          </a:xfrm>
          <a:prstGeom prst="rect">
            <a:avLst/>
          </a:prstGeom>
        </p:spPr>
      </p:pic>
      <p:pic>
        <p:nvPicPr>
          <p:cNvPr id="50" name="z_uk-proigrysh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1" cstate="print"/>
          <a:stretch>
            <a:fillRect/>
          </a:stretch>
        </p:blipFill>
        <p:spPr>
          <a:xfrm>
            <a:off x="7524328" y="2276872"/>
            <a:ext cx="304800" cy="304800"/>
          </a:xfrm>
          <a:prstGeom prst="rect">
            <a:avLst/>
          </a:prstGeom>
        </p:spPr>
      </p:pic>
      <p:pic>
        <p:nvPicPr>
          <p:cNvPr id="53" name="z_uk-proigrysh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2" cstate="print"/>
          <a:stretch>
            <a:fillRect/>
          </a:stretch>
        </p:blipFill>
        <p:spPr>
          <a:xfrm>
            <a:off x="5940152" y="2204864"/>
            <a:ext cx="304800" cy="304800"/>
          </a:xfrm>
          <a:prstGeom prst="rect">
            <a:avLst/>
          </a:prstGeom>
        </p:spPr>
      </p:pic>
      <p:pic>
        <p:nvPicPr>
          <p:cNvPr id="54" name="z_uk-proigrysh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3" cstate="print"/>
          <a:stretch>
            <a:fillRect/>
          </a:stretch>
        </p:blipFill>
        <p:spPr>
          <a:xfrm>
            <a:off x="6876256" y="3717032"/>
            <a:ext cx="304800" cy="304800"/>
          </a:xfrm>
          <a:prstGeom prst="rect">
            <a:avLst/>
          </a:prstGeom>
        </p:spPr>
      </p:pic>
      <p:pic>
        <p:nvPicPr>
          <p:cNvPr id="55" name="z_uk-proigrysh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3" cstate="print"/>
          <a:stretch>
            <a:fillRect/>
          </a:stretch>
        </p:blipFill>
        <p:spPr>
          <a:xfrm>
            <a:off x="3635896" y="3861048"/>
            <a:ext cx="304800" cy="304800"/>
          </a:xfrm>
          <a:prstGeom prst="rect">
            <a:avLst/>
          </a:prstGeom>
        </p:spPr>
      </p:pic>
      <p:pic>
        <p:nvPicPr>
          <p:cNvPr id="57" name="line_open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20" cstate="print"/>
          <a:stretch>
            <a:fillRect/>
          </a:stretch>
        </p:blipFill>
        <p:spPr>
          <a:xfrm>
            <a:off x="8100392" y="3645024"/>
            <a:ext cx="304800" cy="304800"/>
          </a:xfrm>
          <a:prstGeom prst="rect">
            <a:avLst/>
          </a:prstGeom>
        </p:spPr>
      </p:pic>
      <p:pic>
        <p:nvPicPr>
          <p:cNvPr id="58" name="z_uk-proigrysha.mp3">
            <a:hlinkClick r:id="" action="ppaction://media"/>
          </p:cNvPr>
          <p:cNvPicPr>
            <a:picLocks noChangeAspect="1"/>
          </p:cNvPicPr>
          <p:nvPr>
            <a:audioFile r:link="rId2"/>
            <p:extLst/>
          </p:nvPr>
        </p:nvPicPr>
        <p:blipFill>
          <a:blip r:embed="rId18" cstate="print"/>
          <a:stretch>
            <a:fillRect/>
          </a:stretch>
        </p:blipFill>
        <p:spPr>
          <a:xfrm>
            <a:off x="3419872" y="1700808"/>
            <a:ext cx="304800" cy="304800"/>
          </a:xfrm>
          <a:prstGeom prst="rect">
            <a:avLst/>
          </a:prstGeom>
        </p:spPr>
      </p:pic>
      <p:pic>
        <p:nvPicPr>
          <p:cNvPr id="59" name="z_uk-proigrysha.mp3">
            <a:hlinkClick r:id="" action="ppaction://media"/>
          </p:cNvPr>
          <p:cNvPicPr>
            <a:picLocks noChangeAspect="1"/>
          </p:cNvPicPr>
          <p:nvPr>
            <a:audioFile r:link="rId2"/>
            <p:extLst/>
          </p:nvPr>
        </p:nvPicPr>
        <p:blipFill>
          <a:blip r:embed="rId18" cstate="print"/>
          <a:stretch>
            <a:fillRect/>
          </a:stretch>
        </p:blipFill>
        <p:spPr>
          <a:xfrm>
            <a:off x="4139952" y="1700808"/>
            <a:ext cx="304800" cy="304800"/>
          </a:xfrm>
          <a:prstGeom prst="rect">
            <a:avLst/>
          </a:prstGeom>
        </p:spPr>
      </p:pic>
      <p:pic>
        <p:nvPicPr>
          <p:cNvPr id="60" name="z_uk-proigrysha.mp3">
            <a:hlinkClick r:id="" action="ppaction://media"/>
          </p:cNvPr>
          <p:cNvPicPr>
            <a:picLocks noChangeAspect="1"/>
          </p:cNvPicPr>
          <p:nvPr>
            <a:audioFile r:link="rId2"/>
            <p:extLst/>
          </p:nvPr>
        </p:nvPicPr>
        <p:blipFill>
          <a:blip r:embed="rId18" cstate="print"/>
          <a:stretch>
            <a:fillRect/>
          </a:stretch>
        </p:blipFill>
        <p:spPr>
          <a:xfrm>
            <a:off x="6372200" y="1628800"/>
            <a:ext cx="304800" cy="304800"/>
          </a:xfrm>
          <a:prstGeom prst="rect">
            <a:avLst/>
          </a:prstGeom>
        </p:spPr>
      </p:pic>
      <p:pic>
        <p:nvPicPr>
          <p:cNvPr id="61" name="z_uk-proigrysha.mp3">
            <a:hlinkClick r:id="" action="ppaction://media"/>
          </p:cNvPr>
          <p:cNvPicPr>
            <a:picLocks noChangeAspect="1"/>
          </p:cNvPicPr>
          <p:nvPr>
            <a:audioFile r:link="rId2"/>
            <p:extLst/>
          </p:nvPr>
        </p:nvPicPr>
        <p:blipFill>
          <a:blip r:embed="rId18" cstate="print"/>
          <a:stretch>
            <a:fillRect/>
          </a:stretch>
        </p:blipFill>
        <p:spPr>
          <a:xfrm>
            <a:off x="5652120" y="1484784"/>
            <a:ext cx="304800" cy="304800"/>
          </a:xfrm>
          <a:prstGeom prst="rect">
            <a:avLst/>
          </a:prstGeom>
        </p:spPr>
      </p:pic>
      <p:pic>
        <p:nvPicPr>
          <p:cNvPr id="62" name="z_uk-proigrysha.mp3">
            <a:hlinkClick r:id="" action="ppaction://media"/>
          </p:cNvPr>
          <p:cNvPicPr>
            <a:picLocks noChangeAspect="1"/>
          </p:cNvPicPr>
          <p:nvPr>
            <a:audioFile r:link="rId2"/>
            <p:extLst/>
          </p:nvPr>
        </p:nvPicPr>
        <p:blipFill>
          <a:blip r:embed="rId18" cstate="print"/>
          <a:stretch>
            <a:fillRect/>
          </a:stretch>
        </p:blipFill>
        <p:spPr>
          <a:xfrm>
            <a:off x="7020272" y="1772816"/>
            <a:ext cx="304800" cy="304800"/>
          </a:xfrm>
          <a:prstGeom prst="rect">
            <a:avLst/>
          </a:prstGeom>
        </p:spPr>
      </p:pic>
      <p:pic>
        <p:nvPicPr>
          <p:cNvPr id="63" name="z_uk-proigrysha.mp3">
            <a:hlinkClick r:id="" action="ppaction://media"/>
          </p:cNvPr>
          <p:cNvPicPr>
            <a:picLocks noChangeAspect="1"/>
          </p:cNvPicPr>
          <p:nvPr>
            <a:audioFile r:link="rId2"/>
            <p:extLst/>
          </p:nvPr>
        </p:nvPicPr>
        <p:blipFill>
          <a:blip r:embed="rId18" cstate="print"/>
          <a:stretch>
            <a:fillRect/>
          </a:stretch>
        </p:blipFill>
        <p:spPr>
          <a:xfrm>
            <a:off x="8460432" y="1700808"/>
            <a:ext cx="304800" cy="304800"/>
          </a:xfrm>
          <a:prstGeom prst="rect">
            <a:avLst/>
          </a:prstGeom>
        </p:spPr>
      </p:pic>
      <p:pic>
        <p:nvPicPr>
          <p:cNvPr id="64" name="line_open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7" cstate="print"/>
          <a:stretch>
            <a:fillRect/>
          </a:stretch>
        </p:blipFill>
        <p:spPr>
          <a:xfrm>
            <a:off x="8100392" y="2204864"/>
            <a:ext cx="304800" cy="304800"/>
          </a:xfrm>
          <a:prstGeom prst="rect">
            <a:avLst/>
          </a:prstGeom>
        </p:spPr>
      </p:pic>
      <p:pic>
        <p:nvPicPr>
          <p:cNvPr id="66" name="noty-do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24" cstate="print"/>
          <a:stretch>
            <a:fillRect/>
          </a:stretch>
        </p:blipFill>
        <p:spPr>
          <a:xfrm>
            <a:off x="7884368" y="5373216"/>
            <a:ext cx="304800" cy="304800"/>
          </a:xfrm>
          <a:prstGeom prst="rect">
            <a:avLst/>
          </a:prstGeom>
        </p:spPr>
      </p:pic>
      <p:pic>
        <p:nvPicPr>
          <p:cNvPr id="68" name="Общ (transposed)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25" cstate="print"/>
          <a:stretch>
            <a:fillRect/>
          </a:stretch>
        </p:blipFill>
        <p:spPr>
          <a:xfrm>
            <a:off x="6372200" y="5373216"/>
            <a:ext cx="304800" cy="304800"/>
          </a:xfrm>
          <a:prstGeom prst="rect">
            <a:avLst/>
          </a:prstGeom>
        </p:spPr>
      </p:pic>
      <p:pic>
        <p:nvPicPr>
          <p:cNvPr id="69" name="Ндо (transposed)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26" cstate="print"/>
          <a:stretch>
            <a:fillRect/>
          </a:stretch>
        </p:blipFill>
        <p:spPr>
          <a:xfrm>
            <a:off x="637220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fade thruBlk="1"/>
    <p:sndAc>
      <p:stSnd>
        <p:snd r:embed="rId7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9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69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12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381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4" dur="1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41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410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410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5410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5410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410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DD09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874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410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5410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5410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5410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5410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410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DF131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ine_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287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500" fill="hold"/>
                                        <p:tgtEl>
                                          <p:spTgt spid="717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541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500" fill="hold"/>
                                        <p:tgtEl>
                                          <p:spTgt spid="71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287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500" fill="hold"/>
                                        <p:tgtEl>
                                          <p:spTgt spid="717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5410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500" fill="hold"/>
                                        <p:tgtEl>
                                          <p:spTgt spid="71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2874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500" fill="hold"/>
                                        <p:tgtEl>
                                          <p:spTgt spid="717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5410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audio>
              <p:cMediaNode showWhenStopped="0">
                <p:cTn id="1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showWhenStopped="0">
                <p:cTn id="1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showWhenStopped="0">
                <p:cTn id="1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showWhenStopped="0">
                <p:cTn id="1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showWhenStopped="0">
                <p:cTn id="1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showWhenStopped="0">
                <p:cTn id="1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showWhenStopped="0">
                <p:cTn id="1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showWhenStopped="0">
                <p:cTn id="1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showWhenStopped="0">
                <p:cTn id="1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showWhenStopped="0">
                <p:cTn id="1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showWhenStopped="0">
                <p:cTn id="1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showWhenStopped="0">
                <p:cTn id="1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showWhenStopped="0">
                <p:cTn id="1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showWhenStopped="0">
                <p:cTn id="1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showWhenStopped="0">
                <p:cTn id="19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showWhenStopped="0">
                <p:cTn id="19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showWhenStopped="0">
                <p:cTn id="1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showWhenStopped="0">
                <p:cTn id="1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showWhenStopped="0">
                <p:cTn id="1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showWhenStopped="0">
                <p:cTn id="1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000\1613655654_82-p-fon-dlya-prezentatsii-s-notami-8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69" name="Picture 1" descr="E:\000\imgs_touch (1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2924944"/>
            <a:ext cx="2412719" cy="3717032"/>
          </a:xfrm>
          <a:prstGeom prst="rect">
            <a:avLst/>
          </a:prstGeom>
          <a:noFill/>
        </p:spPr>
      </p:pic>
      <p:pic>
        <p:nvPicPr>
          <p:cNvPr id="21506" name="Picture 2" descr="C:\Users\1\Desktop\Проверьте\работа\д.и\Настольная игра Загадки клоуна Бантика\2 РЕ - копия (2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76256" y="5157192"/>
            <a:ext cx="1800200" cy="1368152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507" name="Picture 3" descr="C:\Users\1\Desktop\Проверьте\работа\д.и\Настольная игра Загадки клоуна Бантика\2 РЕ - копия (3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5013176"/>
            <a:ext cx="1441425" cy="1292789"/>
          </a:xfrm>
          <a:prstGeom prst="rect">
            <a:avLst/>
          </a:prstGeom>
          <a:noFill/>
        </p:spPr>
      </p:pic>
      <p:pic>
        <p:nvPicPr>
          <p:cNvPr id="21508" name="Picture 4" descr="C:\Users\1\Desktop\Проверьте\работа\д.и\Настольная игра Загадки клоуна Бантика\2 РЕ - копия (4)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52320" y="836712"/>
            <a:ext cx="1500189" cy="1379206"/>
          </a:xfrm>
          <a:prstGeom prst="rect">
            <a:avLst/>
          </a:prstGeom>
          <a:noFill/>
        </p:spPr>
      </p:pic>
      <p:pic>
        <p:nvPicPr>
          <p:cNvPr id="21509" name="Picture 5" descr="C:\Users\1\Desktop\Проверьте\работа\д.и\Настольная игра Загадки клоуна Бантика\2 РЕ - копия (5)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35696" y="2852936"/>
            <a:ext cx="1531298" cy="1351552"/>
          </a:xfrm>
          <a:prstGeom prst="rect">
            <a:avLst/>
          </a:prstGeom>
          <a:noFill/>
        </p:spPr>
      </p:pic>
      <p:pic>
        <p:nvPicPr>
          <p:cNvPr id="21510" name="Picture 6" descr="C:\Users\1\Desktop\Проверьте\работа\д.и\Настольная игра Загадки клоуна Бантика\2 РЕ - копия (6)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84168" y="1844824"/>
            <a:ext cx="1562408" cy="1434512"/>
          </a:xfrm>
          <a:prstGeom prst="rect">
            <a:avLst/>
          </a:prstGeom>
          <a:noFill/>
        </p:spPr>
      </p:pic>
      <p:pic>
        <p:nvPicPr>
          <p:cNvPr id="21511" name="Picture 7" descr="C:\Users\1\Desktop\Проверьте\работа\д.и\Настольная игра Загадки клоуна Бантика\2 РЕ - копия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24328" y="2564904"/>
            <a:ext cx="1382662" cy="1334269"/>
          </a:xfrm>
          <a:prstGeom prst="rect">
            <a:avLst/>
          </a:prstGeom>
          <a:noFill/>
        </p:spPr>
      </p:pic>
      <p:pic>
        <p:nvPicPr>
          <p:cNvPr id="46" name="line_open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7" cstate="print"/>
          <a:stretch>
            <a:fillRect/>
          </a:stretch>
        </p:blipFill>
        <p:spPr>
          <a:xfrm>
            <a:off x="7668344" y="1772816"/>
            <a:ext cx="304800" cy="304800"/>
          </a:xfrm>
          <a:prstGeom prst="rect">
            <a:avLst/>
          </a:prstGeom>
        </p:spPr>
      </p:pic>
      <p:pic>
        <p:nvPicPr>
          <p:cNvPr id="48" name="line_open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8" cstate="print"/>
          <a:stretch>
            <a:fillRect/>
          </a:stretch>
        </p:blipFill>
        <p:spPr>
          <a:xfrm>
            <a:off x="2843808" y="3717032"/>
            <a:ext cx="304800" cy="304800"/>
          </a:xfrm>
          <a:prstGeom prst="rect">
            <a:avLst/>
          </a:prstGeom>
        </p:spPr>
      </p:pic>
      <p:pic>
        <p:nvPicPr>
          <p:cNvPr id="50" name="z_uk-proigrysha.mp3">
            <a:hlinkClick r:id="" action="ppaction://media"/>
          </p:cNvPr>
          <p:cNvPicPr>
            <a:picLocks noChangeAspect="1"/>
          </p:cNvPicPr>
          <p:nvPr>
            <a:audioFile r:link="rId2"/>
            <p:extLst/>
          </p:nvPr>
        </p:nvPicPr>
        <p:blipFill>
          <a:blip r:embed="rId19" cstate="print"/>
          <a:stretch>
            <a:fillRect/>
          </a:stretch>
        </p:blipFill>
        <p:spPr>
          <a:xfrm>
            <a:off x="1259632" y="5661248"/>
            <a:ext cx="304800" cy="304800"/>
          </a:xfrm>
          <a:prstGeom prst="rect">
            <a:avLst/>
          </a:prstGeom>
        </p:spPr>
      </p:pic>
      <p:sp>
        <p:nvSpPr>
          <p:cNvPr id="125" name="Прямоугольник 124"/>
          <p:cNvSpPr/>
          <p:nvPr/>
        </p:nvSpPr>
        <p:spPr>
          <a:xfrm>
            <a:off x="251520" y="908720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971600" y="908720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755576" y="908720"/>
            <a:ext cx="432048" cy="1143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1691680" y="908720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2411760" y="908720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3131840" y="908720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3851920" y="908720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4572000" y="908720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5292080" y="908720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1475656" y="908720"/>
            <a:ext cx="432048" cy="1143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2915816" y="908720"/>
            <a:ext cx="432048" cy="1143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3635896" y="908720"/>
            <a:ext cx="432048" cy="1143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4355976" y="908720"/>
            <a:ext cx="432048" cy="1143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5796136" y="908720"/>
            <a:ext cx="432048" cy="1143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1" name="z_uk-proigrysh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0" cstate="print"/>
          <a:stretch>
            <a:fillRect/>
          </a:stretch>
        </p:blipFill>
        <p:spPr>
          <a:xfrm>
            <a:off x="2123728" y="2204864"/>
            <a:ext cx="304800" cy="304800"/>
          </a:xfrm>
          <a:prstGeom prst="rect">
            <a:avLst/>
          </a:prstGeom>
        </p:spPr>
      </p:pic>
      <p:pic>
        <p:nvPicPr>
          <p:cNvPr id="142" name="z_uk-proigrysh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0" cstate="print"/>
          <a:stretch>
            <a:fillRect/>
          </a:stretch>
        </p:blipFill>
        <p:spPr>
          <a:xfrm>
            <a:off x="2699792" y="2204864"/>
            <a:ext cx="304800" cy="304800"/>
          </a:xfrm>
          <a:prstGeom prst="rect">
            <a:avLst/>
          </a:prstGeom>
        </p:spPr>
      </p:pic>
      <p:pic>
        <p:nvPicPr>
          <p:cNvPr id="143" name="z_uk-proigrysh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0" cstate="print"/>
          <a:stretch>
            <a:fillRect/>
          </a:stretch>
        </p:blipFill>
        <p:spPr>
          <a:xfrm>
            <a:off x="4211960" y="2204864"/>
            <a:ext cx="304800" cy="304800"/>
          </a:xfrm>
          <a:prstGeom prst="rect">
            <a:avLst/>
          </a:prstGeom>
        </p:spPr>
      </p:pic>
      <p:pic>
        <p:nvPicPr>
          <p:cNvPr id="144" name="z_uk-proigrysh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0" cstate="print"/>
          <a:stretch>
            <a:fillRect/>
          </a:stretch>
        </p:blipFill>
        <p:spPr>
          <a:xfrm>
            <a:off x="4932040" y="2204864"/>
            <a:ext cx="304800" cy="304800"/>
          </a:xfrm>
          <a:prstGeom prst="rect">
            <a:avLst/>
          </a:prstGeom>
        </p:spPr>
      </p:pic>
      <p:pic>
        <p:nvPicPr>
          <p:cNvPr id="145" name="z_uk-proigrysh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1" cstate="print"/>
          <a:stretch>
            <a:fillRect/>
          </a:stretch>
        </p:blipFill>
        <p:spPr>
          <a:xfrm>
            <a:off x="5508104" y="2132856"/>
            <a:ext cx="304800" cy="304800"/>
          </a:xfrm>
          <a:prstGeom prst="rect">
            <a:avLst/>
          </a:prstGeom>
        </p:spPr>
      </p:pic>
      <p:pic>
        <p:nvPicPr>
          <p:cNvPr id="146" name="z_uk-proigrysh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1" cstate="print"/>
          <a:stretch>
            <a:fillRect/>
          </a:stretch>
        </p:blipFill>
        <p:spPr>
          <a:xfrm>
            <a:off x="3347864" y="2132856"/>
            <a:ext cx="304800" cy="304800"/>
          </a:xfrm>
          <a:prstGeom prst="rect">
            <a:avLst/>
          </a:prstGeom>
        </p:spPr>
      </p:pic>
      <p:pic>
        <p:nvPicPr>
          <p:cNvPr id="147" name="z_uk-proigrysha.mp3">
            <a:hlinkClick r:id="" action="ppaction://media"/>
          </p:cNvPr>
          <p:cNvPicPr>
            <a:picLocks noChangeAspect="1"/>
          </p:cNvPicPr>
          <p:nvPr>
            <a:audioFile r:link="rId2"/>
            <p:extLst/>
          </p:nvPr>
        </p:nvPicPr>
        <p:blipFill>
          <a:blip r:embed="rId22" cstate="print"/>
          <a:stretch>
            <a:fillRect/>
          </a:stretch>
        </p:blipFill>
        <p:spPr>
          <a:xfrm>
            <a:off x="827584" y="1628800"/>
            <a:ext cx="304800" cy="304800"/>
          </a:xfrm>
          <a:prstGeom prst="rect">
            <a:avLst/>
          </a:prstGeom>
        </p:spPr>
      </p:pic>
      <p:pic>
        <p:nvPicPr>
          <p:cNvPr id="148" name="z_uk-proigrysha.mp3">
            <a:hlinkClick r:id="" action="ppaction://media"/>
          </p:cNvPr>
          <p:cNvPicPr>
            <a:picLocks noChangeAspect="1"/>
          </p:cNvPicPr>
          <p:nvPr>
            <a:audioFile r:link="rId2"/>
            <p:extLst/>
          </p:nvPr>
        </p:nvPicPr>
        <p:blipFill>
          <a:blip r:embed="rId22" cstate="print"/>
          <a:stretch>
            <a:fillRect/>
          </a:stretch>
        </p:blipFill>
        <p:spPr>
          <a:xfrm>
            <a:off x="1547664" y="1628800"/>
            <a:ext cx="304800" cy="304800"/>
          </a:xfrm>
          <a:prstGeom prst="rect">
            <a:avLst/>
          </a:prstGeom>
        </p:spPr>
      </p:pic>
      <p:pic>
        <p:nvPicPr>
          <p:cNvPr id="149" name="z_uk-proigrysha.mp3">
            <a:hlinkClick r:id="" action="ppaction://media"/>
          </p:cNvPr>
          <p:cNvPicPr>
            <a:picLocks noChangeAspect="1"/>
          </p:cNvPicPr>
          <p:nvPr>
            <a:audioFile r:link="rId2"/>
            <p:extLst/>
          </p:nvPr>
        </p:nvPicPr>
        <p:blipFill>
          <a:blip r:embed="rId22" cstate="print"/>
          <a:stretch>
            <a:fillRect/>
          </a:stretch>
        </p:blipFill>
        <p:spPr>
          <a:xfrm>
            <a:off x="3779912" y="1556792"/>
            <a:ext cx="304800" cy="304800"/>
          </a:xfrm>
          <a:prstGeom prst="rect">
            <a:avLst/>
          </a:prstGeom>
        </p:spPr>
      </p:pic>
      <p:pic>
        <p:nvPicPr>
          <p:cNvPr id="150" name="z_uk-proigrysha.mp3">
            <a:hlinkClick r:id="" action="ppaction://media"/>
          </p:cNvPr>
          <p:cNvPicPr>
            <a:picLocks noChangeAspect="1"/>
          </p:cNvPicPr>
          <p:nvPr>
            <a:audioFile r:link="rId2"/>
            <p:extLst/>
          </p:nvPr>
        </p:nvPicPr>
        <p:blipFill>
          <a:blip r:embed="rId22" cstate="print"/>
          <a:stretch>
            <a:fillRect/>
          </a:stretch>
        </p:blipFill>
        <p:spPr>
          <a:xfrm>
            <a:off x="3059832" y="1412776"/>
            <a:ext cx="304800" cy="304800"/>
          </a:xfrm>
          <a:prstGeom prst="rect">
            <a:avLst/>
          </a:prstGeom>
        </p:spPr>
      </p:pic>
      <p:pic>
        <p:nvPicPr>
          <p:cNvPr id="151" name="z_uk-proigrysha.mp3">
            <a:hlinkClick r:id="" action="ppaction://media"/>
          </p:cNvPr>
          <p:cNvPicPr>
            <a:picLocks noChangeAspect="1"/>
          </p:cNvPicPr>
          <p:nvPr>
            <a:audioFile r:link="rId2"/>
            <p:extLst/>
          </p:nvPr>
        </p:nvPicPr>
        <p:blipFill>
          <a:blip r:embed="rId22" cstate="print"/>
          <a:stretch>
            <a:fillRect/>
          </a:stretch>
        </p:blipFill>
        <p:spPr>
          <a:xfrm>
            <a:off x="4427984" y="1700808"/>
            <a:ext cx="304800" cy="304800"/>
          </a:xfrm>
          <a:prstGeom prst="rect">
            <a:avLst/>
          </a:prstGeom>
        </p:spPr>
      </p:pic>
      <p:pic>
        <p:nvPicPr>
          <p:cNvPr id="152" name="z_uk-proigrysha.mp3">
            <a:hlinkClick r:id="" action="ppaction://media"/>
          </p:cNvPr>
          <p:cNvPicPr>
            <a:picLocks noChangeAspect="1"/>
          </p:cNvPicPr>
          <p:nvPr>
            <a:audioFile r:link="rId2"/>
            <p:extLst/>
          </p:nvPr>
        </p:nvPicPr>
        <p:blipFill>
          <a:blip r:embed="rId22" cstate="print"/>
          <a:stretch>
            <a:fillRect/>
          </a:stretch>
        </p:blipFill>
        <p:spPr>
          <a:xfrm>
            <a:off x="5868144" y="1628800"/>
            <a:ext cx="304800" cy="304800"/>
          </a:xfrm>
          <a:prstGeom prst="rect">
            <a:avLst/>
          </a:prstGeom>
        </p:spPr>
      </p:pic>
      <p:pic>
        <p:nvPicPr>
          <p:cNvPr id="153" name="line_open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23" cstate="print"/>
          <a:stretch>
            <a:fillRect/>
          </a:stretch>
        </p:blipFill>
        <p:spPr>
          <a:xfrm>
            <a:off x="1187624" y="2204864"/>
            <a:ext cx="304800" cy="304800"/>
          </a:xfrm>
          <a:prstGeom prst="rect">
            <a:avLst/>
          </a:prstGeom>
        </p:spPr>
      </p:pic>
      <p:pic>
        <p:nvPicPr>
          <p:cNvPr id="154" name="z_uk-proigrysha.mp3">
            <a:hlinkClick r:id="" action="ppaction://media"/>
          </p:cNvPr>
          <p:cNvPicPr>
            <a:picLocks noChangeAspect="1"/>
          </p:cNvPicPr>
          <p:nvPr>
            <a:audioFile r:link="rId2"/>
            <p:extLst/>
          </p:nvPr>
        </p:nvPicPr>
        <p:blipFill>
          <a:blip r:embed="rId22" cstate="print"/>
          <a:stretch>
            <a:fillRect/>
          </a:stretch>
        </p:blipFill>
        <p:spPr>
          <a:xfrm>
            <a:off x="395536" y="2132856"/>
            <a:ext cx="304800" cy="304800"/>
          </a:xfrm>
          <a:prstGeom prst="rect">
            <a:avLst/>
          </a:prstGeom>
        </p:spPr>
      </p:pic>
      <p:pic>
        <p:nvPicPr>
          <p:cNvPr id="155" name="z_uk-proigrysha.mp3">
            <a:hlinkClick r:id="" action="ppaction://media"/>
          </p:cNvPr>
          <p:cNvPicPr>
            <a:picLocks noChangeAspect="1"/>
          </p:cNvPicPr>
          <p:nvPr>
            <a:audioFile r:link="rId2"/>
            <p:extLst/>
          </p:nvPr>
        </p:nvPicPr>
        <p:blipFill>
          <a:blip r:embed="rId19" cstate="print"/>
          <a:stretch>
            <a:fillRect/>
          </a:stretch>
        </p:blipFill>
        <p:spPr>
          <a:xfrm>
            <a:off x="8244408" y="3140968"/>
            <a:ext cx="304800" cy="304800"/>
          </a:xfrm>
          <a:prstGeom prst="rect">
            <a:avLst/>
          </a:prstGeom>
        </p:spPr>
      </p:pic>
      <p:pic>
        <p:nvPicPr>
          <p:cNvPr id="156" name="z_uk-proigrysha.mp3">
            <a:hlinkClick r:id="" action="ppaction://media"/>
          </p:cNvPr>
          <p:cNvPicPr>
            <a:picLocks noChangeAspect="1"/>
          </p:cNvPicPr>
          <p:nvPr>
            <a:audioFile r:link="rId2"/>
            <p:extLst/>
          </p:nvPr>
        </p:nvPicPr>
        <p:blipFill>
          <a:blip r:embed="rId19" cstate="print"/>
          <a:stretch>
            <a:fillRect/>
          </a:stretch>
        </p:blipFill>
        <p:spPr>
          <a:xfrm>
            <a:off x="6804248" y="2636912"/>
            <a:ext cx="304800" cy="304800"/>
          </a:xfrm>
          <a:prstGeom prst="rect">
            <a:avLst/>
          </a:prstGeom>
        </p:spPr>
      </p:pic>
      <p:pic>
        <p:nvPicPr>
          <p:cNvPr id="157" name="re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22" cstate="print"/>
          <a:stretch>
            <a:fillRect/>
          </a:stretch>
        </p:blipFill>
        <p:spPr>
          <a:xfrm>
            <a:off x="7812360" y="5733256"/>
            <a:ext cx="304800" cy="304800"/>
          </a:xfrm>
          <a:prstGeom prst="rect">
            <a:avLst/>
          </a:prstGeom>
        </p:spPr>
      </p:pic>
      <p:pic>
        <p:nvPicPr>
          <p:cNvPr id="51" name="Общ (transposed)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24" cstate="print"/>
          <a:stretch>
            <a:fillRect/>
          </a:stretch>
        </p:blipFill>
        <p:spPr>
          <a:xfrm>
            <a:off x="6156176" y="6381328"/>
            <a:ext cx="304800" cy="304800"/>
          </a:xfrm>
          <a:prstGeom prst="rect">
            <a:avLst/>
          </a:prstGeom>
        </p:spPr>
      </p:pic>
      <p:pic>
        <p:nvPicPr>
          <p:cNvPr id="52" name="Нре (transposed)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25" cstate="print"/>
          <a:stretch>
            <a:fillRect/>
          </a:stretch>
        </p:blipFill>
        <p:spPr>
          <a:xfrm>
            <a:off x="5220072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fade thruBlk="1"/>
    <p:sndAc>
      <p:stSnd>
        <p:snd r:embed="rId7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52" fill="hold"/>
                                        <p:tgtEl>
                                          <p:spTgt spid="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12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112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4" dur="1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215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874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87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15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9"/>
                  </p:tgtEl>
                </p:cond>
              </p:nextCondLst>
            </p:seq>
            <p:audio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150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410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7"/>
                  </p:tgtEl>
                </p:cond>
              </p:nextCondLst>
            </p:seq>
            <p:audio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DD09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874" fill="hold"/>
                                        <p:tgtEl>
                                          <p:spTgt spid="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5410" fill="hold"/>
                                        <p:tgtEl>
                                          <p:spTgt spid="1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5410" fill="hold"/>
                                        <p:tgtEl>
                                          <p:spTgt spid="1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5410" fill="hold"/>
                                        <p:tgtEl>
                                          <p:spTgt spid="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5410" fill="hold"/>
                                        <p:tgtEl>
                                          <p:spTgt spid="1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5410" fill="hold"/>
                                        <p:tgtEl>
                                          <p:spTgt spid="1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5410" fill="hold"/>
                                        <p:tgtEl>
                                          <p:spTgt spid="1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5410" fill="hold"/>
                                        <p:tgtEl>
                                          <p:spTgt spid="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5410" fill="hold"/>
                                        <p:tgtEl>
                                          <p:spTgt spid="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5410" fill="hold"/>
                                        <p:tgtEl>
                                          <p:spTgt spid="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5410" fill="hold"/>
                                        <p:tgtEl>
                                          <p:spTgt spid="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5410" fill="hold"/>
                                        <p:tgtEl>
                                          <p:spTgt spid="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5410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15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ine_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5410" fill="hold"/>
                                        <p:tgtEl>
                                          <p:spTgt spid="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audio>
              <p:cMediaNode showWhenStopped="0">
                <p:cTn id="1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1"/>
                </p:tgtEl>
              </p:cMediaNode>
            </p:audio>
            <p:audio>
              <p:cMediaNode showWhenStopped="0">
                <p:cTn id="1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2"/>
                </p:tgtEl>
              </p:cMediaNode>
            </p:audio>
            <p:audio>
              <p:cMediaNode showWhenStopped="0">
                <p:cTn id="1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"/>
                </p:tgtEl>
              </p:cMediaNode>
            </p:audio>
            <p:audio>
              <p:cMediaNode showWhenStopped="0">
                <p:cTn id="1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4"/>
                </p:tgtEl>
              </p:cMediaNode>
            </p:audio>
            <p:audio>
              <p:cMediaNode showWhenStopped="0">
                <p:cTn id="1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5"/>
                </p:tgtEl>
              </p:cMediaNode>
            </p:audio>
            <p:audio>
              <p:cMediaNode showWhenStopped="0">
                <p:cTn id="1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6"/>
                </p:tgtEl>
              </p:cMediaNode>
            </p:audio>
            <p:audio>
              <p:cMediaNode showWhenStopped="0">
                <p:cTn id="1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7"/>
                </p:tgtEl>
              </p:cMediaNode>
            </p:audio>
            <p:audio>
              <p:cMediaNode showWhenStopped="0">
                <p:cTn id="1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8"/>
                </p:tgtEl>
              </p:cMediaNode>
            </p:audio>
            <p:audio>
              <p:cMediaNode showWhenStopped="0">
                <p:cTn id="1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9"/>
                </p:tgtEl>
              </p:cMediaNode>
            </p:audio>
            <p:audio>
              <p:cMediaNode showWhenStopped="0">
                <p:cTn id="1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0"/>
                </p:tgtEl>
              </p:cMediaNode>
            </p:audio>
            <p:audio>
              <p:cMediaNode showWhenStopped="0">
                <p:cTn id="1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1"/>
                </p:tgtEl>
              </p:cMediaNode>
            </p:audio>
            <p:audio>
              <p:cMediaNode showWhenStopped="0">
                <p:cTn id="1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2"/>
                </p:tgtEl>
              </p:cMediaNode>
            </p:audio>
            <p:audio>
              <p:cMediaNode showWhenStopped="0">
                <p:cTn id="1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"/>
                </p:tgtEl>
              </p:cMediaNode>
            </p:audio>
            <p:audio>
              <p:cMediaNode showWhenStopped="0">
                <p:cTn id="1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4"/>
                </p:tgtEl>
              </p:cMediaNode>
            </p:audio>
            <p:audio>
              <p:cMediaNode showWhenStopped="0">
                <p:cTn id="1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5"/>
                </p:tgtEl>
              </p:cMediaNode>
            </p:audio>
            <p:audio>
              <p:cMediaNode showWhenStopped="0">
                <p:cTn id="1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6"/>
                </p:tgtEl>
              </p:cMediaNode>
            </p:audio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21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5" dur="5410" fill="hold"/>
                                        <p:tgtEl>
                                          <p:spTgt spid="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7" dur="500" fill="hold"/>
                                        <p:tgtEl>
                                          <p:spTgt spid="215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1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2" dur="5410" fill="hold"/>
                                        <p:tgtEl>
                                          <p:spTgt spid="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4" dur="500" fill="hold"/>
                                        <p:tgtEl>
                                          <p:spTgt spid="215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1"/>
                  </p:tgtEl>
                </p:cond>
              </p:nextCondLst>
            </p:seq>
            <p:audio>
              <p:cMediaNode showWhenStopped="0">
                <p:cTn id="1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7"/>
                </p:tgtEl>
              </p:cMediaNode>
            </p:audio>
            <p:audio>
              <p:cMediaNode showWhenStopped="0">
                <p:cTn id="1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showWhenStopped="0">
                <p:cTn id="1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+002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000\1613655654_82-p-fon-dlya-prezentatsii-s-notami-8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69" name="Picture 1" descr="E:\000\imgs_touch (1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2924944"/>
            <a:ext cx="2412719" cy="3717032"/>
          </a:xfrm>
          <a:prstGeom prst="rect">
            <a:avLst/>
          </a:prstGeom>
          <a:noFill/>
        </p:spPr>
      </p:pic>
      <p:pic>
        <p:nvPicPr>
          <p:cNvPr id="22530" name="Picture 2" descr="C:\Users\1\Desktop\Проверьте\работа\д.и\Настольная игра Загадки клоуна Бантика\3 МИ - копия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83768" y="2924944"/>
            <a:ext cx="1469647" cy="1420306"/>
          </a:xfrm>
          <a:prstGeom prst="rect">
            <a:avLst/>
          </a:prstGeom>
          <a:noFill/>
        </p:spPr>
      </p:pic>
      <p:pic>
        <p:nvPicPr>
          <p:cNvPr id="22531" name="Picture 3" descr="C:\Users\1\Desktop\Проверьте\работа\д.и\Настольная игра Загадки клоуна Бантика\3 МИ - копия (2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76256" y="5085184"/>
            <a:ext cx="1800200" cy="1369333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532" name="Picture 4" descr="C:\Users\1\Desktop\Проверьте\работа\д.и\Настольная игра Загадки клоуна Бантика\3 МИ - копия (3)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6296" y="2708920"/>
            <a:ext cx="1452025" cy="1420306"/>
          </a:xfrm>
          <a:prstGeom prst="rect">
            <a:avLst/>
          </a:prstGeom>
          <a:noFill/>
        </p:spPr>
      </p:pic>
      <p:pic>
        <p:nvPicPr>
          <p:cNvPr id="22533" name="Picture 5" descr="C:\Users\1\Desktop\Проверьте\работа\д.и\Настольная игра Загадки клоуна Бантика\3 МИ - копия (4)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157192"/>
            <a:ext cx="1466123" cy="1437928"/>
          </a:xfrm>
          <a:prstGeom prst="rect">
            <a:avLst/>
          </a:prstGeom>
          <a:noFill/>
        </p:spPr>
      </p:pic>
      <p:pic>
        <p:nvPicPr>
          <p:cNvPr id="22534" name="Picture 6" descr="C:\Users\1\Desktop\Проверьте\работа\д.и\Настольная игра Загадки клоуна Бантика\3 МИ - копия (5)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512" y="908720"/>
            <a:ext cx="1406209" cy="1508415"/>
          </a:xfrm>
          <a:prstGeom prst="rect">
            <a:avLst/>
          </a:prstGeom>
          <a:noFill/>
        </p:spPr>
      </p:pic>
      <p:pic>
        <p:nvPicPr>
          <p:cNvPr id="22535" name="Picture 7" descr="C:\Users\1\Desktop\Проверьте\работа\д.и\Настольная игра Загадки клоуна Бантика\3 МИ - копия (6)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1560" y="2420888"/>
            <a:ext cx="1511939" cy="1437928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2843808" y="980728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563888" y="980728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347864" y="980728"/>
            <a:ext cx="432048" cy="1143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283968" y="980728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004048" y="980728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724128" y="980728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444208" y="980728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7164288" y="980728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7884368" y="980728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067944" y="980728"/>
            <a:ext cx="432048" cy="1143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508104" y="980728"/>
            <a:ext cx="432048" cy="1143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6228184" y="980728"/>
            <a:ext cx="432048" cy="1143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948264" y="980728"/>
            <a:ext cx="432048" cy="1143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8388424" y="980728"/>
            <a:ext cx="432048" cy="1143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z_uk-proigrysha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7" cstate="print"/>
          <a:stretch>
            <a:fillRect/>
          </a:stretch>
        </p:blipFill>
        <p:spPr>
          <a:xfrm>
            <a:off x="3779912" y="2276872"/>
            <a:ext cx="304800" cy="304800"/>
          </a:xfrm>
          <a:prstGeom prst="rect">
            <a:avLst/>
          </a:prstGeom>
        </p:spPr>
      </p:pic>
      <p:pic>
        <p:nvPicPr>
          <p:cNvPr id="62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5292080" y="2276872"/>
            <a:ext cx="304800" cy="304800"/>
          </a:xfrm>
          <a:prstGeom prst="rect">
            <a:avLst/>
          </a:prstGeom>
        </p:spPr>
      </p:pic>
      <p:pic>
        <p:nvPicPr>
          <p:cNvPr id="63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6804248" y="2276872"/>
            <a:ext cx="304800" cy="304800"/>
          </a:xfrm>
          <a:prstGeom prst="rect">
            <a:avLst/>
          </a:prstGeom>
        </p:spPr>
      </p:pic>
      <p:pic>
        <p:nvPicPr>
          <p:cNvPr id="64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7524328" y="2276872"/>
            <a:ext cx="304800" cy="304800"/>
          </a:xfrm>
          <a:prstGeom prst="rect">
            <a:avLst/>
          </a:prstGeom>
        </p:spPr>
      </p:pic>
      <p:pic>
        <p:nvPicPr>
          <p:cNvPr id="65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9" cstate="print"/>
          <a:stretch>
            <a:fillRect/>
          </a:stretch>
        </p:blipFill>
        <p:spPr>
          <a:xfrm>
            <a:off x="8100392" y="2204864"/>
            <a:ext cx="304800" cy="304800"/>
          </a:xfrm>
          <a:prstGeom prst="rect">
            <a:avLst/>
          </a:prstGeom>
        </p:spPr>
      </p:pic>
      <p:pic>
        <p:nvPicPr>
          <p:cNvPr id="66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9" cstate="print"/>
          <a:stretch>
            <a:fillRect/>
          </a:stretch>
        </p:blipFill>
        <p:spPr>
          <a:xfrm>
            <a:off x="5940152" y="2204864"/>
            <a:ext cx="304800" cy="304800"/>
          </a:xfrm>
          <a:prstGeom prst="rect">
            <a:avLst/>
          </a:prstGeom>
        </p:spPr>
      </p:pic>
      <p:pic>
        <p:nvPicPr>
          <p:cNvPr id="67" name="z_uk-proigrysha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7" cstate="print"/>
          <a:stretch>
            <a:fillRect/>
          </a:stretch>
        </p:blipFill>
        <p:spPr>
          <a:xfrm>
            <a:off x="3419872" y="1700808"/>
            <a:ext cx="304800" cy="304800"/>
          </a:xfrm>
          <a:prstGeom prst="rect">
            <a:avLst/>
          </a:prstGeom>
        </p:spPr>
      </p:pic>
      <p:pic>
        <p:nvPicPr>
          <p:cNvPr id="68" name="z_uk-proigrysha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7" cstate="print"/>
          <a:stretch>
            <a:fillRect/>
          </a:stretch>
        </p:blipFill>
        <p:spPr>
          <a:xfrm>
            <a:off x="4139952" y="1700808"/>
            <a:ext cx="304800" cy="304800"/>
          </a:xfrm>
          <a:prstGeom prst="rect">
            <a:avLst/>
          </a:prstGeom>
        </p:spPr>
      </p:pic>
      <p:pic>
        <p:nvPicPr>
          <p:cNvPr id="69" name="z_uk-proigrysha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7" cstate="print"/>
          <a:stretch>
            <a:fillRect/>
          </a:stretch>
        </p:blipFill>
        <p:spPr>
          <a:xfrm>
            <a:off x="6372200" y="1628800"/>
            <a:ext cx="304800" cy="304800"/>
          </a:xfrm>
          <a:prstGeom prst="rect">
            <a:avLst/>
          </a:prstGeom>
        </p:spPr>
      </p:pic>
      <p:pic>
        <p:nvPicPr>
          <p:cNvPr id="70" name="z_uk-proigrysha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7" cstate="print"/>
          <a:stretch>
            <a:fillRect/>
          </a:stretch>
        </p:blipFill>
        <p:spPr>
          <a:xfrm>
            <a:off x="5652120" y="1484784"/>
            <a:ext cx="304800" cy="304800"/>
          </a:xfrm>
          <a:prstGeom prst="rect">
            <a:avLst/>
          </a:prstGeom>
        </p:spPr>
      </p:pic>
      <p:pic>
        <p:nvPicPr>
          <p:cNvPr id="71" name="z_uk-proigrysha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7" cstate="print"/>
          <a:stretch>
            <a:fillRect/>
          </a:stretch>
        </p:blipFill>
        <p:spPr>
          <a:xfrm>
            <a:off x="7020272" y="1772816"/>
            <a:ext cx="304800" cy="304800"/>
          </a:xfrm>
          <a:prstGeom prst="rect">
            <a:avLst/>
          </a:prstGeom>
        </p:spPr>
      </p:pic>
      <p:pic>
        <p:nvPicPr>
          <p:cNvPr id="72" name="z_uk-proigrysha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7" cstate="print"/>
          <a:stretch>
            <a:fillRect/>
          </a:stretch>
        </p:blipFill>
        <p:spPr>
          <a:xfrm>
            <a:off x="8460432" y="1700808"/>
            <a:ext cx="304800" cy="304800"/>
          </a:xfrm>
          <a:prstGeom prst="rect">
            <a:avLst/>
          </a:prstGeom>
        </p:spPr>
      </p:pic>
      <p:pic>
        <p:nvPicPr>
          <p:cNvPr id="73" name="line_open.mp3">
            <a:hlinkClick r:id="" action="ppaction://media"/>
          </p:cNvPr>
          <p:cNvPicPr>
            <a:picLocks noChangeAspect="1"/>
          </p:cNvPicPr>
          <p:nvPr>
            <a:audioFile r:link="rId2"/>
            <p:extLst/>
          </p:nvPr>
        </p:nvPicPr>
        <p:blipFill>
          <a:blip r:embed="rId20" cstate="print"/>
          <a:stretch>
            <a:fillRect/>
          </a:stretch>
        </p:blipFill>
        <p:spPr>
          <a:xfrm>
            <a:off x="4572000" y="2204864"/>
            <a:ext cx="304800" cy="304800"/>
          </a:xfrm>
          <a:prstGeom prst="rect">
            <a:avLst/>
          </a:prstGeom>
        </p:spPr>
      </p:pic>
      <p:pic>
        <p:nvPicPr>
          <p:cNvPr id="74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2987824" y="2204864"/>
            <a:ext cx="304800" cy="304800"/>
          </a:xfrm>
          <a:prstGeom prst="rect">
            <a:avLst/>
          </a:prstGeom>
        </p:spPr>
      </p:pic>
      <p:pic>
        <p:nvPicPr>
          <p:cNvPr id="75" name="z_uk-proigrysha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21" cstate="print"/>
          <a:stretch>
            <a:fillRect/>
          </a:stretch>
        </p:blipFill>
        <p:spPr>
          <a:xfrm>
            <a:off x="3131840" y="3789040"/>
            <a:ext cx="304800" cy="304800"/>
          </a:xfrm>
          <a:prstGeom prst="rect">
            <a:avLst/>
          </a:prstGeom>
        </p:spPr>
      </p:pic>
      <p:pic>
        <p:nvPicPr>
          <p:cNvPr id="78" name="line_open.mp3">
            <a:hlinkClick r:id="" action="ppaction://media"/>
          </p:cNvPr>
          <p:cNvPicPr>
            <a:picLocks noChangeAspect="1"/>
          </p:cNvPicPr>
          <p:nvPr>
            <a:audioFile r:link="rId2"/>
            <p:extLst/>
          </p:nvPr>
        </p:nvPicPr>
        <p:blipFill>
          <a:blip r:embed="rId20" cstate="print"/>
          <a:stretch>
            <a:fillRect/>
          </a:stretch>
        </p:blipFill>
        <p:spPr>
          <a:xfrm>
            <a:off x="1187624" y="3284984"/>
            <a:ext cx="304800" cy="304800"/>
          </a:xfrm>
          <a:prstGeom prst="rect">
            <a:avLst/>
          </a:prstGeom>
        </p:spPr>
      </p:pic>
      <p:pic>
        <p:nvPicPr>
          <p:cNvPr id="79" name="z_uk-proigrysha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7" cstate="print"/>
          <a:stretch>
            <a:fillRect/>
          </a:stretch>
        </p:blipFill>
        <p:spPr>
          <a:xfrm>
            <a:off x="899592" y="1772816"/>
            <a:ext cx="304800" cy="304800"/>
          </a:xfrm>
          <a:prstGeom prst="rect">
            <a:avLst/>
          </a:prstGeom>
        </p:spPr>
      </p:pic>
      <p:pic>
        <p:nvPicPr>
          <p:cNvPr id="80" name="line_open.mp3">
            <a:hlinkClick r:id="" action="ppaction://media"/>
          </p:cNvPr>
          <p:cNvPicPr>
            <a:picLocks noChangeAspect="1"/>
          </p:cNvPicPr>
          <p:nvPr>
            <a:audioFile r:link="rId2"/>
            <p:extLst/>
          </p:nvPr>
        </p:nvPicPr>
        <p:blipFill>
          <a:blip r:embed="rId20" cstate="print"/>
          <a:stretch>
            <a:fillRect/>
          </a:stretch>
        </p:blipFill>
        <p:spPr>
          <a:xfrm>
            <a:off x="7380312" y="3429000"/>
            <a:ext cx="304800" cy="304800"/>
          </a:xfrm>
          <a:prstGeom prst="rect">
            <a:avLst/>
          </a:prstGeom>
        </p:spPr>
      </p:pic>
      <p:pic>
        <p:nvPicPr>
          <p:cNvPr id="81" name="line_open.mp3">
            <a:hlinkClick r:id="" action="ppaction://media"/>
          </p:cNvPr>
          <p:cNvPicPr>
            <a:picLocks noChangeAspect="1"/>
          </p:cNvPicPr>
          <p:nvPr>
            <a:audioFile r:link="rId2"/>
            <p:extLst/>
          </p:nvPr>
        </p:nvPicPr>
        <p:blipFill>
          <a:blip r:embed="rId20" cstate="print"/>
          <a:stretch>
            <a:fillRect/>
          </a:stretch>
        </p:blipFill>
        <p:spPr>
          <a:xfrm>
            <a:off x="827584" y="5877272"/>
            <a:ext cx="304800" cy="304800"/>
          </a:xfrm>
          <a:prstGeom prst="rect">
            <a:avLst/>
          </a:prstGeom>
        </p:spPr>
      </p:pic>
      <p:pic>
        <p:nvPicPr>
          <p:cNvPr id="82" name="mi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7" cstate="print"/>
          <a:stretch>
            <a:fillRect/>
          </a:stretch>
        </p:blipFill>
        <p:spPr>
          <a:xfrm>
            <a:off x="7452320" y="5517232"/>
            <a:ext cx="304800" cy="304800"/>
          </a:xfrm>
          <a:prstGeom prst="rect">
            <a:avLst/>
          </a:prstGeom>
        </p:spPr>
      </p:pic>
      <p:pic>
        <p:nvPicPr>
          <p:cNvPr id="59" name="Общ (transposed)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22" cstate="print"/>
          <a:stretch>
            <a:fillRect/>
          </a:stretch>
        </p:blipFill>
        <p:spPr>
          <a:xfrm>
            <a:off x="6084168" y="6237312"/>
            <a:ext cx="304800" cy="304800"/>
          </a:xfrm>
          <a:prstGeom prst="rect">
            <a:avLst/>
          </a:prstGeom>
        </p:spPr>
      </p:pic>
      <p:pic>
        <p:nvPicPr>
          <p:cNvPr id="61" name="Нми (transposed)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23" cstate="print"/>
          <a:stretch>
            <a:fillRect/>
          </a:stretch>
        </p:blipFill>
        <p:spPr>
          <a:xfrm>
            <a:off x="5220072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fade thruBlk="1"/>
    <p:sndAc>
      <p:stSnd>
        <p:snd r:embed="rId7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12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612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68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410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225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874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410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DD09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874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410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410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410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410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5410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5410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5410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5410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5410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5410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5410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15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ine_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5410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showWhenStopped="0">
                <p:cTn id="1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showWhenStopped="0">
                <p:cTn id="1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showWhenStopped="0">
                <p:cTn id="1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showWhenStopped="0">
                <p:cTn id="1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showWhenStopped="0">
                <p:cTn id="1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showWhenStopped="0">
                <p:cTn id="1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showWhenStopped="0">
                <p:cTn id="1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showWhenStopped="0">
                <p:cTn id="1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showWhenStopped="0">
                <p:cTn id="1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showWhenStopped="0">
                <p:cTn id="1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showWhenStopped="0">
                <p:cTn id="1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showWhenStopped="0">
                <p:cTn id="1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showWhenStopped="0">
                <p:cTn id="1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showWhenStopped="0">
                <p:cTn id="1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showWhenStopped="0">
                <p:cTn id="1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2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4" dur="500" fill="hold"/>
                                        <p:tgtEl>
                                          <p:spTgt spid="225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5410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0"/>
                  </p:tgtEl>
                </p:cond>
              </p:nextCondLst>
            </p:seq>
            <p:audio>
              <p:cMediaNode showWhenStopped="0">
                <p:cTn id="1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audio>
              <p:cMediaNode showWhenStopped="0">
                <p:cTn id="1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500" fill="hold"/>
                                        <p:tgtEl>
                                          <p:spTgt spid="225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5" dur="2874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  <p:audio>
              <p:cMediaNode showWhenStopped="0">
                <p:cTn id="1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2000" fill="hold"/>
                                        <p:tgtEl>
                                          <p:spTgt spid="225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3" dur="2874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audio>
              <p:cMediaNode showWhenStopped="0">
                <p:cTn id="1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numSld="999" showWhenStopped="0">
                <p:cTn id="19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audio>
              <p:cMediaNode showWhenStopped="0">
                <p:cTn id="1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showWhenStopped="0">
                <p:cTn id="1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000\1613655654_82-p-fon-dlya-prezentatsii-s-notami-8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69" name="Picture 1" descr="E:\000\imgs_touch (1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3928" y="2924944"/>
            <a:ext cx="2412719" cy="3717032"/>
          </a:xfrm>
          <a:prstGeom prst="rect">
            <a:avLst/>
          </a:prstGeom>
          <a:noFill/>
        </p:spPr>
      </p:pic>
      <p:pic>
        <p:nvPicPr>
          <p:cNvPr id="23554" name="Picture 2" descr="C:\Users\1\Desktop\Проверьте\работа\д.и\Настольная игра Загадки клоуна Бантика\4 ФА - копия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24328" y="2564904"/>
            <a:ext cx="1341519" cy="1440160"/>
          </a:xfrm>
          <a:prstGeom prst="rect">
            <a:avLst/>
          </a:prstGeom>
          <a:noFill/>
        </p:spPr>
      </p:pic>
      <p:pic>
        <p:nvPicPr>
          <p:cNvPr id="23555" name="Picture 3" descr="C:\Users\1\Desktop\Проверьте\работа\д.и\Настольная игра Загадки клоуна Бантика\4 ФА - копия (2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2240" y="4941168"/>
            <a:ext cx="1944216" cy="152156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556" name="Picture 4" descr="C:\Users\1\Desktop\Проверьте\работа\д.и\Настольная игра Загадки клоуна Бантика\4 ФА - копия (3)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43608" y="2780928"/>
            <a:ext cx="1440160" cy="1284115"/>
          </a:xfrm>
          <a:prstGeom prst="rect">
            <a:avLst/>
          </a:prstGeom>
          <a:noFill/>
        </p:spPr>
      </p:pic>
      <p:pic>
        <p:nvPicPr>
          <p:cNvPr id="23557" name="Picture 5" descr="C:\Users\1\Desktop\Проверьте\работа\д.и\Настольная игра Загадки клоуна Бантика\4 ФА - копия (4)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520" y="5157192"/>
            <a:ext cx="1224136" cy="1224136"/>
          </a:xfrm>
          <a:prstGeom prst="rect">
            <a:avLst/>
          </a:prstGeom>
          <a:noFill/>
        </p:spPr>
      </p:pic>
      <p:pic>
        <p:nvPicPr>
          <p:cNvPr id="23558" name="Picture 6" descr="C:\Users\1\Desktop\Проверьте\работа\д.и\Настольная игра Загадки клоуна Бантика\4 ФА - копия (5)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12160" y="2492896"/>
            <a:ext cx="1568963" cy="1512168"/>
          </a:xfrm>
          <a:prstGeom prst="rect">
            <a:avLst/>
          </a:prstGeom>
          <a:noFill/>
        </p:spPr>
      </p:pic>
      <p:pic>
        <p:nvPicPr>
          <p:cNvPr id="23559" name="Picture 7" descr="C:\Users\1\Desktop\Проверьте\работа\д.и\Настольная игра Загадки клоуна Бантика\4 ФА - копия (6)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64288" y="764704"/>
            <a:ext cx="1584176" cy="1652722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251520" y="980728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71600" y="980728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55576" y="980728"/>
            <a:ext cx="432048" cy="1143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691680" y="980728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411760" y="980728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131840" y="980728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851920" y="980728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572000" y="980728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292080" y="980728"/>
            <a:ext cx="72008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475656" y="980728"/>
            <a:ext cx="432048" cy="1143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915816" y="980728"/>
            <a:ext cx="432048" cy="1143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635896" y="980728"/>
            <a:ext cx="432048" cy="1143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355976" y="980728"/>
            <a:ext cx="432048" cy="1143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796136" y="980728"/>
            <a:ext cx="432048" cy="11437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z_uk-proigrysha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7" cstate="print"/>
          <a:stretch>
            <a:fillRect/>
          </a:stretch>
        </p:blipFill>
        <p:spPr>
          <a:xfrm>
            <a:off x="1187624" y="2276872"/>
            <a:ext cx="304800" cy="304800"/>
          </a:xfrm>
          <a:prstGeom prst="rect">
            <a:avLst/>
          </a:prstGeom>
        </p:spPr>
      </p:pic>
      <p:pic>
        <p:nvPicPr>
          <p:cNvPr id="57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2123728" y="2276872"/>
            <a:ext cx="304800" cy="304800"/>
          </a:xfrm>
          <a:prstGeom prst="rect">
            <a:avLst/>
          </a:prstGeom>
        </p:spPr>
      </p:pic>
      <p:pic>
        <p:nvPicPr>
          <p:cNvPr id="59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4211960" y="2276872"/>
            <a:ext cx="304800" cy="304800"/>
          </a:xfrm>
          <a:prstGeom prst="rect">
            <a:avLst/>
          </a:prstGeom>
        </p:spPr>
      </p:pic>
      <p:pic>
        <p:nvPicPr>
          <p:cNvPr id="60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4932040" y="2276872"/>
            <a:ext cx="304800" cy="304800"/>
          </a:xfrm>
          <a:prstGeom prst="rect">
            <a:avLst/>
          </a:prstGeom>
        </p:spPr>
      </p:pic>
      <p:pic>
        <p:nvPicPr>
          <p:cNvPr id="61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9" cstate="print"/>
          <a:stretch>
            <a:fillRect/>
          </a:stretch>
        </p:blipFill>
        <p:spPr>
          <a:xfrm>
            <a:off x="5508104" y="2204864"/>
            <a:ext cx="304800" cy="304800"/>
          </a:xfrm>
          <a:prstGeom prst="rect">
            <a:avLst/>
          </a:prstGeom>
        </p:spPr>
      </p:pic>
      <p:pic>
        <p:nvPicPr>
          <p:cNvPr id="62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9" cstate="print"/>
          <a:stretch>
            <a:fillRect/>
          </a:stretch>
        </p:blipFill>
        <p:spPr>
          <a:xfrm>
            <a:off x="3347864" y="2204864"/>
            <a:ext cx="304800" cy="304800"/>
          </a:xfrm>
          <a:prstGeom prst="rect">
            <a:avLst/>
          </a:prstGeom>
        </p:spPr>
      </p:pic>
      <p:pic>
        <p:nvPicPr>
          <p:cNvPr id="63" name="z_uk-proigrysha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7" cstate="print"/>
          <a:stretch>
            <a:fillRect/>
          </a:stretch>
        </p:blipFill>
        <p:spPr>
          <a:xfrm>
            <a:off x="827584" y="1700808"/>
            <a:ext cx="304800" cy="304800"/>
          </a:xfrm>
          <a:prstGeom prst="rect">
            <a:avLst/>
          </a:prstGeom>
        </p:spPr>
      </p:pic>
      <p:pic>
        <p:nvPicPr>
          <p:cNvPr id="64" name="z_uk-proigrysha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7" cstate="print"/>
          <a:stretch>
            <a:fillRect/>
          </a:stretch>
        </p:blipFill>
        <p:spPr>
          <a:xfrm>
            <a:off x="1547664" y="1700808"/>
            <a:ext cx="304800" cy="304800"/>
          </a:xfrm>
          <a:prstGeom prst="rect">
            <a:avLst/>
          </a:prstGeom>
        </p:spPr>
      </p:pic>
      <p:pic>
        <p:nvPicPr>
          <p:cNvPr id="65" name="z_uk-proigrysha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7" cstate="print"/>
          <a:stretch>
            <a:fillRect/>
          </a:stretch>
        </p:blipFill>
        <p:spPr>
          <a:xfrm>
            <a:off x="3779912" y="1628800"/>
            <a:ext cx="304800" cy="304800"/>
          </a:xfrm>
          <a:prstGeom prst="rect">
            <a:avLst/>
          </a:prstGeom>
        </p:spPr>
      </p:pic>
      <p:pic>
        <p:nvPicPr>
          <p:cNvPr id="66" name="z_uk-proigrysha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7" cstate="print"/>
          <a:stretch>
            <a:fillRect/>
          </a:stretch>
        </p:blipFill>
        <p:spPr>
          <a:xfrm>
            <a:off x="3059832" y="1484784"/>
            <a:ext cx="304800" cy="304800"/>
          </a:xfrm>
          <a:prstGeom prst="rect">
            <a:avLst/>
          </a:prstGeom>
        </p:spPr>
      </p:pic>
      <p:pic>
        <p:nvPicPr>
          <p:cNvPr id="67" name="z_uk-proigrysha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7" cstate="print"/>
          <a:stretch>
            <a:fillRect/>
          </a:stretch>
        </p:blipFill>
        <p:spPr>
          <a:xfrm>
            <a:off x="4427984" y="1772816"/>
            <a:ext cx="304800" cy="304800"/>
          </a:xfrm>
          <a:prstGeom prst="rect">
            <a:avLst/>
          </a:prstGeom>
        </p:spPr>
      </p:pic>
      <p:pic>
        <p:nvPicPr>
          <p:cNvPr id="68" name="z_uk-proigrysha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7" cstate="print"/>
          <a:stretch>
            <a:fillRect/>
          </a:stretch>
        </p:blipFill>
        <p:spPr>
          <a:xfrm>
            <a:off x="5868144" y="1700808"/>
            <a:ext cx="304800" cy="304800"/>
          </a:xfrm>
          <a:prstGeom prst="rect">
            <a:avLst/>
          </a:prstGeom>
        </p:spPr>
      </p:pic>
      <p:pic>
        <p:nvPicPr>
          <p:cNvPr id="69" name="line_open.mp3">
            <a:hlinkClick r:id="" action="ppaction://media"/>
          </p:cNvPr>
          <p:cNvPicPr>
            <a:picLocks noChangeAspect="1"/>
          </p:cNvPicPr>
          <p:nvPr>
            <a:audioFile r:link="rId2"/>
            <p:extLst/>
          </p:nvPr>
        </p:nvPicPr>
        <p:blipFill>
          <a:blip r:embed="rId20" cstate="print"/>
          <a:stretch>
            <a:fillRect/>
          </a:stretch>
        </p:blipFill>
        <p:spPr>
          <a:xfrm>
            <a:off x="2555776" y="2204864"/>
            <a:ext cx="304800" cy="304800"/>
          </a:xfrm>
          <a:prstGeom prst="rect">
            <a:avLst/>
          </a:prstGeom>
        </p:spPr>
      </p:pic>
      <p:pic>
        <p:nvPicPr>
          <p:cNvPr id="70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467544" y="2204864"/>
            <a:ext cx="304800" cy="304800"/>
          </a:xfrm>
          <a:prstGeom prst="rect">
            <a:avLst/>
          </a:prstGeom>
        </p:spPr>
      </p:pic>
      <p:pic>
        <p:nvPicPr>
          <p:cNvPr id="73" name="line_open.mp3">
            <a:hlinkClick r:id="" action="ppaction://media"/>
          </p:cNvPr>
          <p:cNvPicPr>
            <a:picLocks noChangeAspect="1"/>
          </p:cNvPicPr>
          <p:nvPr>
            <a:audioFile r:link="rId2"/>
            <p:extLst/>
          </p:nvPr>
        </p:nvPicPr>
        <p:blipFill>
          <a:blip r:embed="rId20" cstate="print"/>
          <a:stretch>
            <a:fillRect/>
          </a:stretch>
        </p:blipFill>
        <p:spPr>
          <a:xfrm>
            <a:off x="1475656" y="3573016"/>
            <a:ext cx="304800" cy="304800"/>
          </a:xfrm>
          <a:prstGeom prst="rect">
            <a:avLst/>
          </a:prstGeom>
        </p:spPr>
      </p:pic>
      <p:pic>
        <p:nvPicPr>
          <p:cNvPr id="74" name="line_open.mp3">
            <a:hlinkClick r:id="" action="ppaction://media"/>
          </p:cNvPr>
          <p:cNvPicPr>
            <a:picLocks noChangeAspect="1"/>
          </p:cNvPicPr>
          <p:nvPr>
            <a:audioFile r:link="rId2"/>
            <p:extLst/>
          </p:nvPr>
        </p:nvPicPr>
        <p:blipFill>
          <a:blip r:embed="rId20" cstate="print"/>
          <a:stretch>
            <a:fillRect/>
          </a:stretch>
        </p:blipFill>
        <p:spPr>
          <a:xfrm>
            <a:off x="8460432" y="3284984"/>
            <a:ext cx="304800" cy="304800"/>
          </a:xfrm>
          <a:prstGeom prst="rect">
            <a:avLst/>
          </a:prstGeom>
        </p:spPr>
      </p:pic>
      <p:pic>
        <p:nvPicPr>
          <p:cNvPr id="76" name="z_uk-proigrysha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7" cstate="print"/>
          <a:stretch>
            <a:fillRect/>
          </a:stretch>
        </p:blipFill>
        <p:spPr>
          <a:xfrm>
            <a:off x="899592" y="5301208"/>
            <a:ext cx="304800" cy="304800"/>
          </a:xfrm>
          <a:prstGeom prst="rect">
            <a:avLst/>
          </a:prstGeom>
        </p:spPr>
      </p:pic>
      <p:pic>
        <p:nvPicPr>
          <p:cNvPr id="78" name="z_uk-proigrysha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7" cstate="print"/>
          <a:stretch>
            <a:fillRect/>
          </a:stretch>
        </p:blipFill>
        <p:spPr>
          <a:xfrm>
            <a:off x="7092280" y="1628800"/>
            <a:ext cx="304800" cy="304800"/>
          </a:xfrm>
          <a:prstGeom prst="rect">
            <a:avLst/>
          </a:prstGeom>
        </p:spPr>
      </p:pic>
      <p:pic>
        <p:nvPicPr>
          <p:cNvPr id="79" name="z_uk-proigrysha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17" cstate="print"/>
          <a:stretch>
            <a:fillRect/>
          </a:stretch>
        </p:blipFill>
        <p:spPr>
          <a:xfrm>
            <a:off x="6156176" y="2996952"/>
            <a:ext cx="304800" cy="304800"/>
          </a:xfrm>
          <a:prstGeom prst="rect">
            <a:avLst/>
          </a:prstGeom>
        </p:spPr>
      </p:pic>
      <p:pic>
        <p:nvPicPr>
          <p:cNvPr id="80" name="fa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7" cstate="print"/>
          <a:stretch>
            <a:fillRect/>
          </a:stretch>
        </p:blipFill>
        <p:spPr>
          <a:xfrm>
            <a:off x="8388424" y="5949280"/>
            <a:ext cx="304800" cy="304800"/>
          </a:xfrm>
          <a:prstGeom prst="rect">
            <a:avLst/>
          </a:prstGeom>
        </p:spPr>
      </p:pic>
      <p:pic>
        <p:nvPicPr>
          <p:cNvPr id="75" name="Общ (transposed)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21" cstate="print"/>
          <a:stretch>
            <a:fillRect/>
          </a:stretch>
        </p:blipFill>
        <p:spPr>
          <a:xfrm>
            <a:off x="6156176" y="5301208"/>
            <a:ext cx="304800" cy="304800"/>
          </a:xfrm>
          <a:prstGeom prst="rect">
            <a:avLst/>
          </a:prstGeom>
        </p:spPr>
      </p:pic>
      <p:pic>
        <p:nvPicPr>
          <p:cNvPr id="77" name="Нфа (transposed)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22" cstate="print"/>
          <a:stretch>
            <a:fillRect/>
          </a:stretch>
        </p:blipFill>
        <p:spPr>
          <a:xfrm>
            <a:off x="615617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fade thruBlk="1"/>
    <p:sndAc>
      <p:stSnd>
        <p:snd r:embed="rId7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60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6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12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172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52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41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410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DD09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874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5410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5410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410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410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410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5410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5410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5410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5410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303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410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15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ine_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5410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showWhenStopped="0">
                <p:cTn id="1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showWhenStopped="0">
                <p:cTn id="1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showWhenStopped="0">
                <p:cTn id="1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showWhenStopped="0">
                <p:cTn id="1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showWhenStopped="0">
                <p:cTn id="1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showWhenStopped="0">
                <p:cTn id="1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showWhenStopped="0">
                <p:cTn id="1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showWhenStopped="0">
                <p:cTn id="1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showWhenStopped="0">
                <p:cTn id="1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showWhenStopped="0">
                <p:cTn id="1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showWhenStopped="0"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showWhenStopped="0">
                <p:cTn id="1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showWhenStopped="0">
                <p:cTn id="1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showWhenStopped="0">
                <p:cTn id="1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showWhenStopped="0">
                <p:cTn id="1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showWhenStopped="0">
                <p:cTn id="1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showWhenStopped="0">
                <p:cTn id="1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35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2000" fill="hold"/>
                                        <p:tgtEl>
                                          <p:spTgt spid="2355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5410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9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3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500" fill="hold"/>
                                        <p:tgtEl>
                                          <p:spTgt spid="235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2874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3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500" fill="hold"/>
                                        <p:tgtEl>
                                          <p:spTgt spid="235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8" dur="2874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4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3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500" fill="hold"/>
                                        <p:tgtEl>
                                          <p:spTgt spid="2355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5" dur="5410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7"/>
                  </p:tgtEl>
                </p:cond>
              </p:nextCondLst>
            </p:seq>
            <p:audio>
              <p:cMediaNode showWhenStopped="0">
                <p:cTn id="1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audio>
              <p:cMediaNode showWhenStopped="0">
                <p:cTn id="1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35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2" dur="500" fill="hold"/>
                                        <p:tgtEl>
                                          <p:spTgt spid="2355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5410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8"/>
                  </p:tgtEl>
                </p:cond>
              </p:nextCondLst>
            </p:seq>
            <p:audio>
              <p:cMediaNode showWhenStopped="0">
                <p:cTn id="1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showWhenStopped="0">
                <p:cTn id="1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showWhenStopped="0">
                <p:cTn id="1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389</Words>
  <Application>Microsoft Office PowerPoint</Application>
  <PresentationFormat>Экран (4:3)</PresentationFormat>
  <Paragraphs>29</Paragraphs>
  <Slides>14</Slides>
  <Notes>0</Notes>
  <HiddenSlides>0</HiddenSlides>
  <MMClips>162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+002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dima dima</cp:lastModifiedBy>
  <cp:revision>109</cp:revision>
  <dcterms:created xsi:type="dcterms:W3CDTF">2021-10-13T08:53:55Z</dcterms:created>
  <dcterms:modified xsi:type="dcterms:W3CDTF">2021-10-15T09:33:19Z</dcterms:modified>
</cp:coreProperties>
</file>