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88" r:id="rId9"/>
    <p:sldId id="289" r:id="rId10"/>
    <p:sldId id="260" r:id="rId11"/>
    <p:sldId id="266" r:id="rId12"/>
    <p:sldId id="290" r:id="rId13"/>
    <p:sldId id="291" r:id="rId14"/>
    <p:sldId id="261" r:id="rId15"/>
    <p:sldId id="263" r:id="rId16"/>
    <p:sldId id="265" r:id="rId17"/>
    <p:sldId id="292" r:id="rId18"/>
    <p:sldId id="277" r:id="rId19"/>
    <p:sldId id="278" r:id="rId20"/>
    <p:sldId id="272" r:id="rId21"/>
    <p:sldId id="281" r:id="rId22"/>
    <p:sldId id="264" r:id="rId23"/>
    <p:sldId id="271" r:id="rId24"/>
    <p:sldId id="283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72B81B-1855-4D46-BF51-B3545BE0CDA4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F7D79D-198C-4549-8AE1-C7B2C0AE80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980728"/>
            <a:ext cx="5616624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«Развитие Навыков </a:t>
            </a:r>
            <a:r>
              <a:rPr lang="ru-RU" dirty="0" smtClean="0"/>
              <a:t>безопасного поведения через проектную </a:t>
            </a:r>
            <a:r>
              <a:rPr lang="ru-RU" dirty="0" smtClean="0"/>
              <a:t>деятельность»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5114778" cy="110124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Наталя Михайловна</a:t>
            </a:r>
          </a:p>
          <a:p>
            <a:r>
              <a:rPr lang="ru-RU" sz="2000" i="1" dirty="0" smtClean="0"/>
              <a:t>воспитатель1 </a:t>
            </a:r>
            <a:r>
              <a:rPr lang="ru-RU" sz="2000" i="1" dirty="0" err="1" smtClean="0"/>
              <a:t>кв.кат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МДОАУ «Детский сад №19 </a:t>
            </a:r>
            <a:r>
              <a:rPr lang="ru-RU" sz="2000" i="1" dirty="0" err="1" smtClean="0"/>
              <a:t>г.Орска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Методы и приёмы: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b="1" i="1" dirty="0"/>
              <a:t>Практический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– способов решения проблемной ситуации, последовательности выполнения.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Экспериментирование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направленно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приобрести новые знания.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направлено на прогнозирование и моделирование ситуаций и их разнообразных вариантов и способов решения.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сотворчества – направлен на активное взаимодействие педагога ребенка.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83152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Практическая часть: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Беседы;</a:t>
            </a:r>
          </a:p>
          <a:p>
            <a:r>
              <a:rPr lang="ru-RU" dirty="0" smtClean="0"/>
              <a:t>Целевые прогулки, экскурсии;</a:t>
            </a:r>
          </a:p>
          <a:p>
            <a:r>
              <a:rPr lang="ru-RU" dirty="0" smtClean="0"/>
              <a:t>Занятия;</a:t>
            </a:r>
          </a:p>
          <a:p>
            <a:r>
              <a:rPr lang="ru-RU" dirty="0" smtClean="0"/>
              <a:t>Досуги, развлечения;</a:t>
            </a:r>
          </a:p>
          <a:p>
            <a:r>
              <a:rPr lang="ru-RU" dirty="0" smtClean="0"/>
              <a:t>Наблюдения;</a:t>
            </a:r>
          </a:p>
          <a:p>
            <a:r>
              <a:rPr lang="ru-RU" dirty="0" smtClean="0"/>
              <a:t>Чтение художественной литературы;</a:t>
            </a:r>
          </a:p>
          <a:p>
            <a:r>
              <a:rPr lang="ru-RU" dirty="0" smtClean="0"/>
              <a:t>Продуктивные виды деятельности;</a:t>
            </a:r>
          </a:p>
          <a:p>
            <a:r>
              <a:rPr lang="ru-RU" dirty="0" smtClean="0"/>
              <a:t>Сюжетно-ролевые, дидактические настольно-печатные игры.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989112"/>
            <a:ext cx="7283152" cy="51667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Работа с детьми: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Анкетирование;</a:t>
            </a:r>
          </a:p>
          <a:p>
            <a:r>
              <a:rPr lang="ru-RU" dirty="0" smtClean="0"/>
              <a:t>Беседы и консультации;</a:t>
            </a:r>
          </a:p>
          <a:p>
            <a:r>
              <a:rPr lang="ru-RU" dirty="0" smtClean="0"/>
              <a:t>Памятки, буклеты;</a:t>
            </a:r>
          </a:p>
          <a:p>
            <a:r>
              <a:rPr lang="ru-RU" dirty="0" smtClean="0"/>
              <a:t>Тематические мини-родительские собрания «Занимательные посиделки»;</a:t>
            </a:r>
          </a:p>
          <a:p>
            <a:r>
              <a:rPr lang="ru-RU" dirty="0" smtClean="0"/>
              <a:t>Выставка семейных работ;</a:t>
            </a:r>
          </a:p>
          <a:p>
            <a:r>
              <a:rPr lang="ru-RU" dirty="0" smtClean="0"/>
              <a:t>Участие в оформление </a:t>
            </a:r>
            <a:r>
              <a:rPr lang="ru-RU" dirty="0" err="1" smtClean="0"/>
              <a:t>лэпбуков</a:t>
            </a:r>
            <a:r>
              <a:rPr lang="ru-RU" dirty="0" smtClean="0"/>
              <a:t>, мини-музеев, сюжетно-ролевых игр и др.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7283152" cy="51667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Работа с родителями: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0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</a:t>
            </a:r>
            <a:br>
              <a:rPr lang="ru-RU" dirty="0" smtClean="0"/>
            </a:br>
            <a:r>
              <a:rPr lang="ru-RU" dirty="0" smtClean="0"/>
              <a:t>предметно-развивающей среды</a:t>
            </a:r>
            <a:endParaRPr lang="ru-RU" dirty="0"/>
          </a:p>
        </p:txBody>
      </p:sp>
      <p:pic>
        <p:nvPicPr>
          <p:cNvPr id="5122" name="Picture 2" descr="C:\Users\Пользователь\Desktop\Центр безопасност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06539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8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Дидактическая игра:</a:t>
            </a:r>
            <a:br>
              <a:rPr lang="ru-RU" dirty="0" smtClean="0"/>
            </a:br>
            <a:r>
              <a:rPr lang="ru-RU" dirty="0" smtClean="0"/>
              <a:t>«Объясни ситуацию».</a:t>
            </a:r>
            <a:endParaRPr lang="ru-RU" dirty="0"/>
          </a:p>
        </p:txBody>
      </p:sp>
      <p:pic>
        <p:nvPicPr>
          <p:cNvPr id="4" name="Содержимое 3" descr="IMG-321b3d39a59c76029f7e956e8227eac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392488" cy="51125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39566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Дидактическая игра: </a:t>
            </a:r>
            <a:br>
              <a:rPr lang="ru-RU" dirty="0" smtClean="0"/>
            </a:br>
            <a:r>
              <a:rPr lang="ru-RU" dirty="0" smtClean="0"/>
              <a:t>« Собери </a:t>
            </a:r>
            <a:r>
              <a:rPr lang="ru-RU" dirty="0" err="1" smtClean="0"/>
              <a:t>пазлы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Содержимое 3" descr="IMG-1f1ccf078221672cdc0159eb23a615fc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600400" cy="472514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3"/>
            <a:ext cx="4572441" cy="342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Игры-</a:t>
            </a:r>
            <a:r>
              <a:rPr lang="ru-RU" dirty="0" err="1" smtClean="0"/>
              <a:t>бродилки</a:t>
            </a:r>
            <a:endParaRPr lang="ru-RU" dirty="0"/>
          </a:p>
        </p:txBody>
      </p:sp>
      <p:pic>
        <p:nvPicPr>
          <p:cNvPr id="4" name="Содержимое 3" descr="IMG-af22e54545e703915d86f1f5f797fae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133288" cy="44930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709"/>
            <a:ext cx="4572396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58" y="3754958"/>
            <a:ext cx="3782708" cy="284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28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Обучающее лото: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smtClean="0"/>
              <a:t>Опасные предметы».</a:t>
            </a:r>
            <a:endParaRPr lang="ru-RU" dirty="0"/>
          </a:p>
        </p:txBody>
      </p:sp>
      <p:pic>
        <p:nvPicPr>
          <p:cNvPr id="4" name="Содержимое 3" descr="IMG-48081c9d64e6f2dfde61de7043e3493c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Обучающее лото по безопасности.</a:t>
            </a:r>
            <a:endParaRPr lang="ru-RU" dirty="0"/>
          </a:p>
        </p:txBody>
      </p:sp>
      <p:pic>
        <p:nvPicPr>
          <p:cNvPr id="4" name="Содержимое 3" descr="IMG-a017e7f5b896e4f60c376a7032db3693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64676" y="647692"/>
            <a:ext cx="5022559" cy="66967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/>
          <a:lstStyle/>
          <a:p>
            <a:pPr algn="just"/>
            <a:r>
              <a:rPr lang="ru-RU" dirty="0"/>
              <a:t>Безопасность жизни ребенка и охрана его здоровья – одна из </a:t>
            </a:r>
            <a:r>
              <a:rPr lang="ru-RU" dirty="0" smtClean="0"/>
              <a:t>актуальнейших </a:t>
            </a:r>
            <a:r>
              <a:rPr lang="ru-RU" dirty="0"/>
              <a:t>задач дошкольного воспитания. При этом важно не только оберегать его от опасностей, но и формировать представление о наиболее опасных ситуациях, о необходимости соблюдения мер предосторожности, прививать ему навыки безопасного поведения. </a:t>
            </a: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dirty="0" err="1" smtClean="0"/>
              <a:t>Лэпбук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7239000" cy="38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" y="0"/>
            <a:ext cx="6000372" cy="44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58" y="3937763"/>
            <a:ext cx="5194242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на тему « Спички детям не игрушки».</a:t>
            </a:r>
            <a:endParaRPr lang="ru-RU" dirty="0"/>
          </a:p>
        </p:txBody>
      </p:sp>
      <p:pic>
        <p:nvPicPr>
          <p:cNvPr id="4" name="Содержимое 3" descr="IMG-4be809767819b17247aeca647be11cff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4248472" cy="49685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320040"/>
            <a:ext cx="8840777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Атрибуты для сюжетно-ролевых игр</a:t>
            </a:r>
            <a:endParaRPr lang="ru-RU" dirty="0"/>
          </a:p>
        </p:txBody>
      </p:sp>
      <p:pic>
        <p:nvPicPr>
          <p:cNvPr id="7170" name="Picture 2" descr="C:\Users\Пользователь\Desktop\Центр безопасност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879562" cy="36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Центр безопаснос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15" y="3933056"/>
            <a:ext cx="5010966" cy="28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Заключительная часть: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172400" cy="54030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проекта дети усвоили , что нужно быть внимательными, не теряться в сложных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запомнили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дороге, в быту, в природе; осовели алгоритм перехода проезжей части улицы; научились быть осторожными при обращении с электроприборами; запомнили, что нельзя играть со спичками и многое другое.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детям нужно постоянно напоминать правила поведения на дороге, в быту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природе,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 примером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богатилась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различными дидактическими играми, наглядными пособиями, макетами,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355160" cy="266429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 smtClean="0"/>
              <a:t>у детей навыков безопасного и осознанного поведения. Что и реализовалось через активную деятельность всех участников проекта: детей-родителей –сотрудников ДОУ. Важным условием обеспечивающим успех проектной деятельности стала высокая эмоциональная установка.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 дошкольников соблюдать определённые правила поведения.</a:t>
            </a:r>
          </a:p>
          <a:p>
            <a:r>
              <a:rPr lang="ru-RU" dirty="0" smtClean="0"/>
              <a:t>Формировать у детей представление об опасных для жизни и здоровья предметах и явлениях.</a:t>
            </a:r>
          </a:p>
          <a:p>
            <a:r>
              <a:rPr lang="ru-RU" dirty="0" smtClean="0"/>
              <a:t>Воспитать у дошкольников развитие самостоятельности и ответственности.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Ребенок и дорога»</a:t>
            </a:r>
          </a:p>
          <a:p>
            <a:r>
              <a:rPr lang="ru-RU" dirty="0" smtClean="0"/>
              <a:t>«</a:t>
            </a:r>
            <a:r>
              <a:rPr lang="ru-RU" dirty="0"/>
              <a:t>Безопасность в природе и на улице»</a:t>
            </a:r>
          </a:p>
          <a:p>
            <a:r>
              <a:rPr lang="ru-RU" dirty="0" smtClean="0"/>
              <a:t>«</a:t>
            </a:r>
            <a:r>
              <a:rPr lang="ru-RU" dirty="0"/>
              <a:t>Один дома»</a:t>
            </a:r>
          </a:p>
          <a:p>
            <a:r>
              <a:rPr lang="ru-RU" dirty="0" smtClean="0"/>
              <a:t>«</a:t>
            </a:r>
            <a:r>
              <a:rPr lang="ru-RU" dirty="0"/>
              <a:t>Пожарная безопасность»</a:t>
            </a:r>
          </a:p>
          <a:p>
            <a:r>
              <a:rPr lang="ru-RU" dirty="0" smtClean="0"/>
              <a:t>«</a:t>
            </a:r>
            <a:r>
              <a:rPr lang="ru-RU" dirty="0"/>
              <a:t>Осторожно, незнакомец!»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61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подготовительной группы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Педагоги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и виды работы с детьми: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dirty="0"/>
              <a:t>(дидактические и сюжетно-ролевые игры)</a:t>
            </a:r>
          </a:p>
          <a:p>
            <a:r>
              <a:rPr lang="ru-RU" dirty="0" smtClean="0"/>
              <a:t>Занятия</a:t>
            </a:r>
            <a:r>
              <a:rPr lang="ru-RU" dirty="0"/>
              <a:t>, беседы</a:t>
            </a:r>
          </a:p>
          <a:p>
            <a:r>
              <a:rPr lang="ru-RU" dirty="0" smtClean="0"/>
              <a:t>Наблюдения </a:t>
            </a:r>
            <a:r>
              <a:rPr lang="ru-RU" dirty="0"/>
              <a:t>и экскурсии</a:t>
            </a:r>
          </a:p>
          <a:p>
            <a:r>
              <a:rPr lang="ru-RU" dirty="0" smtClean="0"/>
              <a:t>Продуктивные </a:t>
            </a:r>
            <a:r>
              <a:rPr lang="ru-RU" dirty="0"/>
              <a:t>виды деятельности</a:t>
            </a:r>
          </a:p>
          <a:p>
            <a:r>
              <a:rPr lang="ru-RU" dirty="0" smtClean="0"/>
              <a:t>Ознакомление </a:t>
            </a:r>
            <a:r>
              <a:rPr lang="ru-RU" dirty="0"/>
              <a:t>с художественной литературой</a:t>
            </a:r>
          </a:p>
          <a:p>
            <a:r>
              <a:rPr lang="ru-RU" dirty="0" smtClean="0"/>
              <a:t>Рассматривание </a:t>
            </a:r>
            <a:r>
              <a:rPr lang="ru-RU" dirty="0"/>
              <a:t>иллюстраций, просмотр видеофильмов.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41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и виды работы с </a:t>
            </a:r>
            <a:r>
              <a:rPr lang="ru-RU" dirty="0" smtClean="0"/>
              <a:t>родителями: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Традиционна</a:t>
            </a:r>
            <a:r>
              <a:rPr lang="ru-RU" dirty="0"/>
              <a:t>: анкетирование, опрос, родительские собрания, беседы; </a:t>
            </a:r>
          </a:p>
          <a:p>
            <a:r>
              <a:rPr lang="ru-RU" dirty="0" err="1" smtClean="0"/>
              <a:t>Просветильская</a:t>
            </a:r>
            <a:r>
              <a:rPr lang="ru-RU" dirty="0"/>
              <a:t>: папки-передвижки, консультации, буклеты, брошюры;</a:t>
            </a:r>
          </a:p>
          <a:p>
            <a:r>
              <a:rPr lang="ru-RU" dirty="0" smtClean="0"/>
              <a:t>Нетрадиционные</a:t>
            </a:r>
            <a:r>
              <a:rPr lang="ru-RU" dirty="0"/>
              <a:t>: создание видеофильмов,  «Занимательные посиделки</a:t>
            </a:r>
            <a:r>
              <a:rPr lang="ru-RU" dirty="0" smtClean="0"/>
              <a:t>»(</a:t>
            </a:r>
            <a:r>
              <a:rPr lang="ru-RU" dirty="0"/>
              <a:t>тематические мини-собрания), онлайн взаимодействие в сети </a:t>
            </a:r>
            <a:r>
              <a:rPr lang="ru-RU" dirty="0" err="1" smtClean="0"/>
              <a:t>Viber</a:t>
            </a:r>
            <a:r>
              <a:rPr lang="ru-RU" dirty="0" smtClean="0"/>
              <a:t>, </a:t>
            </a:r>
            <a:r>
              <a:rPr lang="en-US" dirty="0" smtClean="0"/>
              <a:t>Zoom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6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Методы и приёмы: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фильмов, слайд – программ, презентаций видеоряда;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Демонстрационный материал;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схем, иллюстраций, информационных плакатов;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сказок, пословиц, рассказов, поговорок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проблемным ситуациям, сравнение, обобщение.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предметов, материалов, способов изготовления.</a:t>
            </a:r>
          </a:p>
          <a:p>
            <a:endParaRPr lang="ru-RU" b="1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03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582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«Развитие Навыков безопасного поведения через проектную деятельность»</vt:lpstr>
      <vt:lpstr>Актуальность.</vt:lpstr>
      <vt:lpstr>Цель:</vt:lpstr>
      <vt:lpstr>Задачи:</vt:lpstr>
      <vt:lpstr>Направления работы</vt:lpstr>
      <vt:lpstr>Участники</vt:lpstr>
      <vt:lpstr>Формы и виды работы с детьми:</vt:lpstr>
      <vt:lpstr>Формы и виды работы с родителями:</vt:lpstr>
      <vt:lpstr>Методы и приёмы:</vt:lpstr>
      <vt:lpstr>Методы и приёмы:</vt:lpstr>
      <vt:lpstr>Практическая часть:</vt:lpstr>
      <vt:lpstr>Презентация PowerPoint</vt:lpstr>
      <vt:lpstr>Организация  предметно-развивающей среды</vt:lpstr>
      <vt:lpstr>Дидактическая игра: «Объясни ситуацию».</vt:lpstr>
      <vt:lpstr>Дидактическая игра:  « Собери пазлы».</vt:lpstr>
      <vt:lpstr>Игры-бродилки</vt:lpstr>
      <vt:lpstr>Презентация PowerPoint</vt:lpstr>
      <vt:lpstr>Обучающее лото:  « Опасные предметы».</vt:lpstr>
      <vt:lpstr>Обучающее лото по безопасности.</vt:lpstr>
      <vt:lpstr>Лэпбук</vt:lpstr>
      <vt:lpstr>Презентация PowerPoint</vt:lpstr>
      <vt:lpstr>Занятие на тему « Спички детям не игрушки».</vt:lpstr>
      <vt:lpstr>Атрибуты для сюжетно-ролевых игр</vt:lpstr>
      <vt:lpstr>Заключительная часть: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Навыки безопасного поведения через проектную деятельность.</dc:title>
  <dc:creator>Dmitriy</dc:creator>
  <cp:lastModifiedBy>Пользователь</cp:lastModifiedBy>
  <cp:revision>13</cp:revision>
  <dcterms:created xsi:type="dcterms:W3CDTF">2021-03-22T11:47:54Z</dcterms:created>
  <dcterms:modified xsi:type="dcterms:W3CDTF">2021-03-25T00:05:52Z</dcterms:modified>
</cp:coreProperties>
</file>