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1" r:id="rId7"/>
    <p:sldId id="262" r:id="rId8"/>
    <p:sldId id="269" r:id="rId9"/>
    <p:sldId id="271" r:id="rId10"/>
    <p:sldId id="272" r:id="rId11"/>
    <p:sldId id="26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«Использование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 малых фольклорных форм как средство приобщения дошкольников </a:t>
            </a:r>
            <a:endParaRPr lang="ru-RU" sz="2800" b="1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к русской народной культуре»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7a1366617e46d7dfb572fd94803b2dc8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852936"/>
            <a:ext cx="3816424" cy="256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4581128"/>
            <a:ext cx="300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Сармасина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О.В.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1 кв. категории  МОАУ «СОШ № 24 г.Орска»ДГ.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c48089e335b63b7f138a5bdd8f5131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Работа с родителями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данил\Рабочий стол\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данил\Рабочий стол\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12976"/>
            <a:ext cx="1940443" cy="2743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32129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Разработаны консультации: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«Светлый праздник Рождества  – день рождения Христа», «Масленица»,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«Пасхальные яйца и чудо кулич», «Значение устного народного творчества в развитии речи детей», «Народное искусство - источник развития детей», «Как приобщить ребенка к народной культуре».</a:t>
            </a:r>
          </a:p>
          <a:p>
            <a:endParaRPr lang="ru-RU" dirty="0"/>
          </a:p>
        </p:txBody>
      </p:sp>
      <p:pic>
        <p:nvPicPr>
          <p:cNvPr id="2055" name="Picture 7" descr="C:\Documents and Settings\данил\Рабочий стол\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80728"/>
            <a:ext cx="2677989" cy="2028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c48089e335b63b7f138a5bdd8f5131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29871"/>
            <a:ext cx="820891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Итог: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Словесные методы, способствуют приобщению детей к русской народной культуре (чтение, рассказывание сказок,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потешек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художественное слово: загадки, пословицы, поговорки, приметы)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Наглядные методы, способствуют приобщению детей к русской народной культуре (рассматривание иллюстраций и картин о прошлом, просмотр видео, мультипликационных фильмов, кинофильмов, сказок и эпизодов исторических кинофильмов)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Практические методы, способствуют приобщению детей к русской народной культуре (рисование элементов народных художественных промыслов, лепка народных игрушек, аппликация жанровых сценок - макетирование).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43711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процессе работы были замечены изменения: у детей повысился интерес к устному народному творчеству, они используют в своей речи пословицы, поговорки,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потешки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самостоятельно организовывают народные игры забавы с помощью считалок.</a:t>
            </a:r>
          </a:p>
          <a:p>
            <a:endParaRPr lang="ru-RU" dirty="0"/>
          </a:p>
        </p:txBody>
      </p:sp>
      <p:pic>
        <p:nvPicPr>
          <p:cNvPr id="4" name="Рисунок 3" descr="ec48089e335b63b7f138a5bdd8f5131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2000621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E3E3E"/>
              </a:solidFill>
              <a:latin typeface="Arial Black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ec48089e335b63b7f138a5bdd8f5131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576762"/>
            <a:ext cx="9144000" cy="22812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141277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Спасибо 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за внимание!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646405"/>
            <a:ext cx="80648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E3E3E"/>
              </a:solidFill>
              <a:latin typeface="Arial Black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                      Актуальность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угроза духовного оскудения личности;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опасность утраты нравственных ориентиров;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рушатся  и забываются традиции;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рвутся нити, связывающие старшее и младшее поколение.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E3E3E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ec48089e335b63b7f138a5bdd8f5131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576762"/>
            <a:ext cx="9144000" cy="228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24880"/>
            <a:ext cx="83529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                                       Цель: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Создать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условия для развития познавательно – речевой деятельности  детей дошкольного возраста через малые формы фольклора.</a:t>
            </a:r>
            <a:endParaRPr lang="ru-RU" sz="2000" dirty="0" smtClean="0">
              <a:solidFill>
                <a:srgbClr val="3E3E3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                                       Задачи: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Воспитание  устойчивого интереса детей к устному народному творчеству как  к русскому национальному богатству;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развитие эмоциональной отзывчивости на произведения русского народного творчества;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создание разнообразной познавательно – речевой среды соответственно возрасту;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познакомить дошкольников с истоками зарождения –Древней  Руси, ее бытом и укладом жизни.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ec48089e335b63b7f138a5bdd8f5131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576762"/>
            <a:ext cx="9144000" cy="228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Малые формы фольклора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ec48089e335b63b7f138a5bdd8f5131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692696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Пословицы и поговорки.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Загадки.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Колыбельные песни.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Народные песенки,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потешки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пестушки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Скороговорки.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Народные игры и забавы.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Фольклорные праздники.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Экскурсии в мини-музей ДОУ.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Выставки декоративно-прикладного искусства.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Выставки творческих работ.                                      Просмотр видеофильмов, слушание музыки.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Встреча с интересными людьми.</a:t>
            </a:r>
          </a:p>
          <a:p>
            <a:endParaRPr lang="ru-RU" dirty="0"/>
          </a:p>
        </p:txBody>
      </p:sp>
      <p:pic>
        <p:nvPicPr>
          <p:cNvPr id="7" name="Picture 2" descr="C:\Documents and Settings\данил\Рабочий стол\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2848597" cy="312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692696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 Этапы работы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ec48089e335b63b7f138a5bdd8f5131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576762"/>
            <a:ext cx="9144000" cy="2281238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292080" y="1628800"/>
            <a:ext cx="276793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ru-RU" sz="2000" dirty="0" smtClean="0">
                <a:latin typeface="Arial" pitchFamily="34" charset="0"/>
                <a:cs typeface="Arial" pitchFamily="34" charset="0"/>
              </a:rPr>
              <a:t>1. Аналитический</a:t>
            </a:r>
          </a:p>
          <a:p>
            <a:pPr marL="457200" indent="-457200"/>
            <a:r>
              <a:rPr lang="ru-RU" sz="2000" dirty="0" smtClean="0">
                <a:latin typeface="Arial" pitchFamily="34" charset="0"/>
                <a:cs typeface="Arial" pitchFamily="34" charset="0"/>
              </a:rPr>
              <a:t>2. Подготовительный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 Основной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4. Итоговый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692696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      Приёмы</a:t>
            </a: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Рассказывание сказок.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Разучивание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потешек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пословиц, поговорок.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Разучивание народных игр.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Наблюдение за трудом взрослых, временами года, птицами, растениями.</a:t>
            </a: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6161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3" name="Рисунок 2" descr="ec48089e335b63b7f138a5bdd8f5131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  <p:pic>
        <p:nvPicPr>
          <p:cNvPr id="4" name="Picture 2" descr="M:\СР.Группа\IMG_20210226_152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2984376" cy="3979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M:\СР.Группа\IMG_20210226_152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77072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M:\СР.Группа\IMG_20210226_152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060848"/>
            <a:ext cx="2590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M:\СР.Группа\IMG_20210226_152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844824"/>
            <a:ext cx="24719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16216" y="188640"/>
            <a:ext cx="2088232" cy="1721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3528" y="188640"/>
            <a:ext cx="208823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555776" y="260648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-5" dirty="0" smtClean="0">
                <a:solidFill>
                  <a:srgbClr val="FF0000"/>
                </a:solidFill>
                <a:latin typeface="Arial Black" pitchFamily="34" charset="0"/>
              </a:rPr>
              <a:t>Развивающая </a:t>
            </a:r>
            <a:r>
              <a:rPr lang="ru-RU" sz="2800" spc="-15" dirty="0" smtClean="0">
                <a:solidFill>
                  <a:srgbClr val="FF0000"/>
                </a:solidFill>
                <a:latin typeface="Arial Black" pitchFamily="34" charset="0"/>
              </a:rPr>
              <a:t>среда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Picture 6" descr="C:\Documents and Settings\данил\Рабочий стол\р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077072"/>
            <a:ext cx="2232248" cy="1609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c48089e335b63b7f138a5bdd8f5131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</p:spPr>
      </p:pic>
      <p:pic>
        <p:nvPicPr>
          <p:cNvPr id="5" name="Picture 4" descr="M:\СР.Группа\IMG_20210226_153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66429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4" name="AutoShape 2" descr="C:\Documents and Settings\%D0%B4%D0%B0%D0%BD%D0%B8%D0%BB\%D0%A0%D0%B0%D0%B1%D0%BE%D1%87%D0%B8%D0%B9 %D1%81%D1%82%D0%BE%D0%BB\%D0%9B%D0%B5%D0%BF%D0%B1%D1%83%D0%BA %D0%9C%D0%BE%D1%8F %D1%81%D0%B5%D0%BC%D1%8C%D1%8F\%D0%B1%D1%80%D0%BE%D0%B4%D0%B8%D0%BB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Documents and Settings\данил\Рабочий стол\Лепбук Моя семья\па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564904"/>
            <a:ext cx="2493369" cy="2322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7" name="AutoShape 5" descr="C:\Documents and Settings\%D0%B4%D0%B0%D0%BD%D0%B8%D0%BB\%D0%A0%D0%B0%D0%B1%D0%BE%D1%87%D0%B8%D0%B9 %D1%81%D1%82%D0%BE%D0%BB\%D0%9B%D0%B5%D0%BF%D0%B1%D1%83%D0%BA %D0%9C%D0%BE%D1%8F %D1%81%D0%B5%D0%BC%D1%8C%D1%8F\%D0%B1%D1%80%D0%BE%D0%B4%D0%B8%D0%BB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0" descr="C:\Documents and Settings\данил\Рабочий стол\музей дерева\Фото-0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6552220" y="8620"/>
            <a:ext cx="1872208" cy="223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C:\Documents and Settings\данил\Рабочий стол\р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96952"/>
            <a:ext cx="237626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C:\Documents and Settings\данил\Рабочий стол\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36912"/>
            <a:ext cx="259228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 descr="C:\Documents and Settings\данил\Рабочий стол\р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60648"/>
            <a:ext cx="237626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032448" cy="8501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Работа с детьми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1" descr="C:\Documents and Settings\данил\Рабочий стол\06. Методическая работа\Золотые родни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52839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1\Desktop\Новая папка (2)\IMG_20150218_095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348880"/>
            <a:ext cx="2232248" cy="1903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данил\Рабочий стол\06. Методическая работа\Народные игры\IMG_2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880320" cy="19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Documents and Settings\данил\Рабочий стол\06. Методическая работа\Народные игры\DSCF2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509120"/>
            <a:ext cx="2952328" cy="198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sch763sv-new.mskobr.ru/images/cms/data/45f8e655b0a432cb13ccbae8ff16924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492896"/>
            <a:ext cx="208823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N:\Новая папка (2)\Фото-0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207280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N:\ФОТО 1\Фото-00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60648"/>
            <a:ext cx="216024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68052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Работа с педагогами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7" descr="N:\ФОТО 1\Фото-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09120"/>
            <a:ext cx="2287313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" descr="C:\Users\1\Desktop\Новая папка (2)\IMG_20150218_095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2592288" cy="214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N:\Новая папка (2)\Фото-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176" y="4221088"/>
            <a:ext cx="2686944" cy="2231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данил\Рабочий стол\06. Методическая работа\Семинар Знакомство с русским народным наследием\DSC07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68760"/>
            <a:ext cx="325173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данил\Рабочий стол\06. Методическая работа\Семинар театрализованная деятельность\DSC071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12776"/>
            <a:ext cx="2376264" cy="2081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данил\Рабочий стол\06. Методическая работа\Семинар театрализованная деятельность\Фото-00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412776"/>
            <a:ext cx="2520280" cy="2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379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детьми</vt:lpstr>
      <vt:lpstr>Работа с педагогами</vt:lpstr>
      <vt:lpstr>Работа с родителями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user</cp:lastModifiedBy>
  <cp:revision>72</cp:revision>
  <dcterms:created xsi:type="dcterms:W3CDTF">2019-11-05T08:52:46Z</dcterms:created>
  <dcterms:modified xsi:type="dcterms:W3CDTF">2021-04-06T08:20:13Z</dcterms:modified>
</cp:coreProperties>
</file>