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BF3860-C8E7-4A59-AED1-3D68E9DD4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3151A81-AD44-4455-BDE2-DD8425855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428908-BE82-4505-B8F8-FFE3CFCA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EC72E8-2F81-48CC-86DA-36D3A30C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D4F03B-DB2B-40B1-A644-486F09E0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4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1E74D6-3582-456F-A151-A15857DC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56A9D7F-5325-49BE-8EC1-468AEACD1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AC46F7-BCEF-4555-A98F-ABEA6AB6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8907E1-9ED6-4684-8934-3DB31A76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EC51E6-B9C1-4937-8671-250CFCB7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2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003D2FD-8756-4C6E-B8AD-CD6A9BF6C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C60E7D-633F-4C8C-AFE1-C07ED51E0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7B1A9A-E99F-46E0-B85F-1AFCD7E7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BDB27E-0286-4D15-8F76-3C7F889D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060A3B-2CB1-4934-8CEE-1BD38EC6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8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7637C1-7CEC-4515-8E36-A887BDD5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CE0953-0DD4-44E1-8FB0-5C631AB61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BBF35D-CA4A-403D-BFC4-DA9E231E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5142F0-374E-4D2E-A269-B7E4A929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F39C74-64E9-4026-87AE-B9481788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05575D-8BBD-4A0C-9979-1D990BF1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C33728-A12D-4BF7-B036-65FDC0BE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0ECF01-5021-484A-BA66-777F766B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C7EE10-7BE9-4E1F-BB3A-EE181469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0054AD-6EB7-462C-8B31-0E1CD299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6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C0589-A8EE-446E-A7EB-84F5B97A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ADB322-FD4C-41A1-A036-B5DC9B7C8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DAC22BD-EC3C-4F20-BF0D-98BDDF25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D080F5-B445-4C4F-BC92-69443D3B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A87F48-1F18-47FA-A96B-37739740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514D8A-C134-470C-B874-B7715495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9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4C0F37-A45E-4C7B-83C0-A91F3D19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E67E02-51A3-4B1A-93F0-244225E7B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7A0AA4-C809-4FA7-A1FE-5BB7CBE5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826A8A4-5635-470E-AFD4-BEE52BBC5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346AA96-3429-4986-BD71-362ABB184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EB0E26-EFAC-470D-B9DD-AEE03A45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B6FA487-6BC7-415B-9785-0D6F7C09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172FADD-96B9-4D67-870B-318CF994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78B88-2C69-4B0E-A050-AC3407D5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F230E4-F550-4C3F-80AC-88EA8524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752410B-5327-4AC9-A2AD-B4B7128F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32B6DCE-8551-4966-AE29-AF6DE3FF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03D7F39-5F6B-4B67-B59E-3613FA51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4FFBE1D-368B-428A-AF5C-867B8629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D232984-E69D-401D-94F0-EB546EC6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01843-C794-4985-95FE-2F650529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88FA22-7D28-4AC2-91CD-4F85B462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3AA64A-ECB6-4CE4-9601-6993A56B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A0C35B-AEFC-40E4-90BF-D84E9594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21E120-338E-4A76-8991-5C610549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55FD76-1F26-44D4-9AE5-B5367D6E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7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C91DCC-A995-42C9-A41C-885BF4A8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E5B0506-6000-4381-A12C-3835A318D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A214BF-14B1-4A92-B8BF-BFFC457EE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F771FC-95BA-45F4-A071-FAAAADC6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02C428-2D73-4A4D-93B4-06209BDE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C1148A-F36A-4B6B-8385-8784D8D1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27A09C-0D82-49D1-859B-0065EFFB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2E9A93-CEE3-4A2E-AE32-766513829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B30886-0BBC-4DCC-9394-0832A936E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06A2-E9AF-4027-BF26-BC443C3C95F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0C2819-548D-41B3-AA50-8118CE1C8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832A4A-CE61-4BE0-BAAC-3D14ACBA0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E456-E9D5-470A-BE8F-5C0469BA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33EE619B-D766-4675-90B0-8D4CA00E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77" y="129637"/>
            <a:ext cx="12011977" cy="70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58719F-1FCA-4CBD-954F-85CDDC3019DA}"/>
              </a:ext>
            </a:extLst>
          </p:cNvPr>
          <p:cNvSpPr txBox="1"/>
          <p:nvPr/>
        </p:nvSpPr>
        <p:spPr>
          <a:xfrm>
            <a:off x="2239617" y="304800"/>
            <a:ext cx="906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ребенка-детский сад№56 «Надежда»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2BC483-898A-4AA6-939C-F146A76CE354}"/>
              </a:ext>
            </a:extLst>
          </p:cNvPr>
          <p:cNvSpPr txBox="1"/>
          <p:nvPr/>
        </p:nvSpPr>
        <p:spPr>
          <a:xfrm>
            <a:off x="3419061" y="1802296"/>
            <a:ext cx="667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нейропсихологических игр и упражнений при коррекции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звукопроизносительной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речи с детьми старшего дошкольного возраста»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94FC32-19E9-4090-B6E7-B538908F77EF}"/>
              </a:ext>
            </a:extLst>
          </p:cNvPr>
          <p:cNvSpPr txBox="1"/>
          <p:nvPr/>
        </p:nvSpPr>
        <p:spPr>
          <a:xfrm>
            <a:off x="8030817" y="5711687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Подготовила: учитель-логопед </a:t>
            </a:r>
            <a:r>
              <a:rPr lang="ru-RU" dirty="0" err="1"/>
              <a:t>Понякшина</a:t>
            </a:r>
            <a:r>
              <a:rPr lang="ru-RU" dirty="0"/>
              <a:t> К.Н.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0DD278-CE37-4C29-8A84-6F4CFC0BA32A}"/>
              </a:ext>
            </a:extLst>
          </p:cNvPr>
          <p:cNvSpPr txBox="1"/>
          <p:nvPr/>
        </p:nvSpPr>
        <p:spPr>
          <a:xfrm>
            <a:off x="5658679" y="617335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Г.Орск,2021г</a:t>
            </a:r>
          </a:p>
        </p:txBody>
      </p:sp>
    </p:spTree>
    <p:extLst>
      <p:ext uri="{BB962C8B-B14F-4D97-AF65-F5344CB8AC3E}">
        <p14:creationId xmlns:p14="http://schemas.microsoft.com/office/powerpoint/2010/main" val="32384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BFFF3D0-D943-4454-847E-FED4C3F1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DEF334-AE71-4641-AB92-D6C99B655D9E}"/>
              </a:ext>
            </a:extLst>
          </p:cNvPr>
          <p:cNvSpPr txBox="1"/>
          <p:nvPr/>
        </p:nvSpPr>
        <p:spPr>
          <a:xfrm>
            <a:off x="1245704" y="1524001"/>
            <a:ext cx="8123584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71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7340461-23D4-4355-A40F-50D9C56D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9CB4260-BB51-4AB6-9513-1A374082F242}"/>
              </a:ext>
            </a:extLst>
          </p:cNvPr>
          <p:cNvSpPr/>
          <p:nvPr/>
        </p:nvSpPr>
        <p:spPr>
          <a:xfrm>
            <a:off x="636105" y="501646"/>
            <a:ext cx="6096000" cy="2436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Нейрокоррекция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коррекция ВПФ к числу которых относиться и речь через движение. Эффективность нейропсихологического подхода доказана наукой и практикой. Он является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здоровосберегающей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игровой технологией.</a:t>
            </a:r>
          </a:p>
        </p:txBody>
      </p:sp>
    </p:spTree>
    <p:extLst>
      <p:ext uri="{BB962C8B-B14F-4D97-AF65-F5344CB8AC3E}">
        <p14:creationId xmlns:p14="http://schemas.microsoft.com/office/powerpoint/2010/main" val="25994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F6521CB-E133-4C97-898D-086EF5D1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025E0A-577B-4913-B508-2997B0EA9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5D2445-5131-4126-B855-07F15D49B4BE}"/>
              </a:ext>
            </a:extLst>
          </p:cNvPr>
          <p:cNvSpPr txBox="1"/>
          <p:nvPr/>
        </p:nvSpPr>
        <p:spPr>
          <a:xfrm>
            <a:off x="7209183" y="384313"/>
            <a:ext cx="3366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декоративных камушек при автоматизации звуков.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называет слова на данный звук( или повторяет за педагогом), выкладывая камушки для создания задуманной композиции.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чувства ритма, тонкой моторики, сочетание речи с движением.</a:t>
            </a:r>
          </a:p>
        </p:txBody>
      </p:sp>
    </p:spTree>
    <p:extLst>
      <p:ext uri="{BB962C8B-B14F-4D97-AF65-F5344CB8AC3E}">
        <p14:creationId xmlns:p14="http://schemas.microsoft.com/office/powerpoint/2010/main" val="33632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BEA4C49-DE4A-4B32-B3FF-78E63ECB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3405876-C29D-40F5-BDED-BBF077A3B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098E85-D746-4CA8-A123-E3A966F45242}"/>
              </a:ext>
            </a:extLst>
          </p:cNvPr>
          <p:cNvSpPr txBox="1"/>
          <p:nvPr/>
        </p:nvSpPr>
        <p:spPr>
          <a:xfrm>
            <a:off x="7020338" y="0"/>
            <a:ext cx="36211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- много»</a:t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левой половине поля расположены слова в единственном числе, а в правой – слова во множественном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числе. Указательными пальцами левой и правой руки ребёнок нажимает на синие (левая рука) и красные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(правая рука) кнопочки в углу квадрата. Задача ребёнка: произнести слова, соблюдая правильное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произношение дифференцируемых звуков и склонение их в именительном и родительном падеже,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сопровождая соответствующими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кинезиопозами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«Закончи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слово»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нужную артикуляцию на звук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слова. При это звук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топаем,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-хлопаем.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переключение позы рук.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«Один-два», «Цветные ладошки»</a:t>
            </a:r>
          </a:p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0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9B89F8D-181F-48A3-A6E9-FD5F9C82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D07E12F-68C6-4090-A9D5-5040D941A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DD3FDA-F9C5-4AC0-9FAE-55990463BA57}"/>
              </a:ext>
            </a:extLst>
          </p:cNvPr>
          <p:cNvSpPr txBox="1"/>
          <p:nvPr/>
        </p:nvSpPr>
        <p:spPr>
          <a:xfrm>
            <a:off x="7381460" y="371061"/>
            <a:ext cx="3472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«Повтори за мной»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деревянных фигурок на дифференциацию звуков с использованием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нейропихологических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карточек.</a:t>
            </a:r>
          </a:p>
        </p:txBody>
      </p:sp>
    </p:spTree>
    <p:extLst>
      <p:ext uri="{BB962C8B-B14F-4D97-AF65-F5344CB8AC3E}">
        <p14:creationId xmlns:p14="http://schemas.microsoft.com/office/powerpoint/2010/main" val="30470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5D18F3B-8A20-4472-A626-59CF94BB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E85DE0-CF9B-4AFA-8533-0DFB6C078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6A2443-04CB-4801-BD6A-593C8E3ED17A}"/>
              </a:ext>
            </a:extLst>
          </p:cNvPr>
          <p:cNvSpPr txBox="1"/>
          <p:nvPr/>
        </p:nvSpPr>
        <p:spPr>
          <a:xfrm>
            <a:off x="6970643" y="12680"/>
            <a:ext cx="3313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«Веселые вагончики»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картинки в правильной последовательности так чтобы получилось предложение, соблюдая звукопроизношение.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 «Повтори»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картинки изображены схемы с картинками, ребенку нужно составить предложения выполнив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кинезиопозы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4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0C355BD-1A46-4145-9A4F-6C7AA8CC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EAFB22-8EDA-4A70-9E63-EE5625ECB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8FDBCC-070E-4380-B8FB-230577B3BA73}"/>
              </a:ext>
            </a:extLst>
          </p:cNvPr>
          <p:cNvSpPr txBox="1"/>
          <p:nvPr/>
        </p:nvSpPr>
        <p:spPr>
          <a:xfrm>
            <a:off x="7315200" y="225287"/>
            <a:ext cx="4704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межполушарного взаимодействия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является работа двумя руками одновременно , в процессе чего активизируются оба полушария. И формируется сразу несколько навыков: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движения рук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движения глаз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языка</a:t>
            </a:r>
          </a:p>
        </p:txBody>
      </p:sp>
    </p:spTree>
    <p:extLst>
      <p:ext uri="{BB962C8B-B14F-4D97-AF65-F5344CB8AC3E}">
        <p14:creationId xmlns:p14="http://schemas.microsoft.com/office/powerpoint/2010/main" val="8243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1490172-DC28-490B-8CF8-3C6D20ED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3214" y="683046"/>
            <a:ext cx="278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Видеофрагменты занятий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058707B-F90D-4C7F-8019-8EAACC11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0DCFF6-2DD0-4AA6-8CC0-0D43172E5BA3}"/>
              </a:ext>
            </a:extLst>
          </p:cNvPr>
          <p:cNvSpPr txBox="1"/>
          <p:nvPr/>
        </p:nvSpPr>
        <p:spPr>
          <a:xfrm>
            <a:off x="6577633" y="146972"/>
            <a:ext cx="5353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доступным средством позволяющим создать новые нейронные связи и улучшить работу  головного мозга отвечающего за развитие психических процессов и интеллекта.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D0ACAA04-8487-46ED-A1F4-7E0DB026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0" y="0"/>
            <a:ext cx="6343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229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2021-11-10T16:43:29Z</dcterms:created>
  <dcterms:modified xsi:type="dcterms:W3CDTF">2021-11-23T15:26:25Z</dcterms:modified>
</cp:coreProperties>
</file>