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86" r:id="rId15"/>
    <p:sldId id="268" r:id="rId16"/>
    <p:sldId id="279" r:id="rId17"/>
    <p:sldId id="269" r:id="rId18"/>
    <p:sldId id="280" r:id="rId19"/>
    <p:sldId id="287" r:id="rId20"/>
    <p:sldId id="270" r:id="rId21"/>
    <p:sldId id="281" r:id="rId22"/>
    <p:sldId id="271" r:id="rId23"/>
    <p:sldId id="282" r:id="rId24"/>
    <p:sldId id="272" r:id="rId25"/>
    <p:sldId id="273" r:id="rId26"/>
    <p:sldId id="274" r:id="rId27"/>
    <p:sldId id="283" r:id="rId28"/>
    <p:sldId id="288" r:id="rId29"/>
    <p:sldId id="289" r:id="rId30"/>
    <p:sldId id="290" r:id="rId31"/>
    <p:sldId id="275" r:id="rId32"/>
    <p:sldId id="284" r:id="rId33"/>
    <p:sldId id="292" r:id="rId34"/>
    <p:sldId id="276" r:id="rId35"/>
    <p:sldId id="277" r:id="rId36"/>
    <p:sldId id="293" r:id="rId37"/>
    <p:sldId id="285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3" d="100"/>
          <a:sy n="73" d="100"/>
        </p:scale>
        <p:origin x="-41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93B37-FFE7-4D2D-8DF8-333EABD1FDB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A87A-4314-4219-B46D-151A76593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ащита категории 2021\фон на презентацию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128586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МДОАУ «Детский сад № 92 г. Орска»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1714489"/>
            <a:ext cx="714376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Обобщение педагогического</a:t>
            </a:r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опыта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работы по теме: </a:t>
            </a:r>
          </a:p>
          <a:p>
            <a:pPr algn="ctr">
              <a:lnSpc>
                <a:spcPct val="150000"/>
              </a:lnSpc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</a:t>
            </a:r>
          </a:p>
          <a:p>
            <a:pPr algn="ctr">
              <a:lnSpc>
                <a:spcPct val="150000"/>
              </a:lnSpc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дошкольников средствами нетрадиционных </a:t>
            </a:r>
          </a:p>
          <a:p>
            <a:pPr algn="ctr">
              <a:lnSpc>
                <a:spcPct val="150000"/>
              </a:lnSpc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техник рисования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43578"/>
            <a:ext cx="45005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Подготовила воспитатель 1 кв. категории: Татьяна Алексеевна Никифорова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6350169"/>
            <a:ext cx="1857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Орск, 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8358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Обучение с помощью нетрадиционных техник рисования происходит в следующих направлениях: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441132"/>
            <a:ext cx="75724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от рисования отдельных предметов к рисованию сюжетных эпизодов и далее к сюжетному рисованию;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от применения наиболее простых видов нетрадиционной техники изображения к более сложным;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от использования готового оборудования, материала к применению таких, которые необходимо самим изготовить;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от использования метода подражания к самостоятельному выполнению замысла;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от применения в рисунке одного вида техники к использованию смешанных техник изображения;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от индивидуальной работы к коллективному изображению предметов, сюжетов нетрадиционной техники рисования.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621510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работе с дошкольниками  я использую разные техники рисования: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«Печатание листьями», «Рисование нитками», «Печатание бумагой», «Рисование кляксами», «Рисование руками, ладонью, кулаком, пальцами»,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«Мятый рисунок»,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«Рисование методом тычка», «Оттиск поролоном».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0"/>
            <a:ext cx="57150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   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Знакомство детей с нетрадиционными техниками рисования начинается с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рисования пальчиками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– это самый простой способ получения изображения. Этот способ рисования обеспечивает детям свободу действий. Ребенок опускает 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гуашь пальчик и наносит 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точки, пятнышки на бумаге.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28604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Осенний дождь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защита категории 2021\дождь\дождь Ден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3317">
            <a:off x="214398" y="1405881"/>
            <a:ext cx="3071834" cy="1928826"/>
          </a:xfrm>
          <a:prstGeom prst="rect">
            <a:avLst/>
          </a:prstGeom>
          <a:noFill/>
        </p:spPr>
      </p:pic>
      <p:pic>
        <p:nvPicPr>
          <p:cNvPr id="1027" name="Picture 3" descr="C:\Users\User\Desktop\защита категории 2021\дождь\дождь Кат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2665">
            <a:off x="3950991" y="1310277"/>
            <a:ext cx="2714644" cy="1928826"/>
          </a:xfrm>
          <a:prstGeom prst="rect">
            <a:avLst/>
          </a:prstGeom>
          <a:noFill/>
        </p:spPr>
      </p:pic>
      <p:pic>
        <p:nvPicPr>
          <p:cNvPr id="1028" name="Picture 4" descr="C:\Users\User\Desktop\защита категории 2021\дождь\дождь Соф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58194">
            <a:off x="487029" y="3610306"/>
            <a:ext cx="3000397" cy="2286016"/>
          </a:xfrm>
          <a:prstGeom prst="rect">
            <a:avLst/>
          </a:prstGeom>
          <a:noFill/>
        </p:spPr>
      </p:pic>
      <p:pic>
        <p:nvPicPr>
          <p:cNvPr id="1029" name="Picture 5" descr="C:\Users\User\Desktop\защита категории 2021\дождь\дождь Яросла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12956">
            <a:off x="3233988" y="3548788"/>
            <a:ext cx="2987659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Осеннее дерево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защита категории 2021\дерево\дерево Тимур и Оле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3571900" cy="2671754"/>
          </a:xfrm>
          <a:prstGeom prst="rect">
            <a:avLst/>
          </a:prstGeom>
          <a:noFill/>
        </p:spPr>
      </p:pic>
      <p:pic>
        <p:nvPicPr>
          <p:cNvPr id="2051" name="Picture 3" descr="C:\Users\User\Desktop\защита категории 2021\дерево\дерево Ярослав и Эл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27579">
            <a:off x="3883072" y="1149945"/>
            <a:ext cx="3135263" cy="2265508"/>
          </a:xfrm>
          <a:prstGeom prst="rect">
            <a:avLst/>
          </a:prstGeom>
          <a:noFill/>
        </p:spPr>
      </p:pic>
      <p:pic>
        <p:nvPicPr>
          <p:cNvPr id="2052" name="Picture 4" descr="C:\Users\User\Desktop\защита категории 2021\дерево\дерево Савелий Леш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1834">
            <a:off x="230366" y="1243237"/>
            <a:ext cx="327972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357166"/>
            <a:ext cx="54292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Позднее учатся рисовать 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обеими руками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Здесь также возможны варианты: использовать поочередно обе руки или рисовать ими одновременно, обмакнув кулачки в краску. Делая отпечатки сомкнутым кулачком, располагая его на листе по разному: прямо, с отведением одного, двух пальчиков, боком, поворачивая в разные стороны. Один цвет, другой еще и еще! Вот уже и радуга красуется на нашем листе, легко появляются деревья, цыплёнок, слон, зайчик.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risovanie-zaichik2.png"/>
          <p:cNvPicPr>
            <a:picLocks noChangeAspect="1" noChangeArrowheads="1"/>
          </p:cNvPicPr>
          <p:nvPr/>
        </p:nvPicPr>
        <p:blipFill>
          <a:blip r:embed="rId3"/>
          <a:srcRect l="2604" t="3692" r="3645" b="4019"/>
          <a:stretch>
            <a:fillRect/>
          </a:stretch>
        </p:blipFill>
        <p:spPr bwMode="auto">
          <a:xfrm>
            <a:off x="1214414" y="642918"/>
            <a:ext cx="4286280" cy="2357454"/>
          </a:xfrm>
          <a:prstGeom prst="rect">
            <a:avLst/>
          </a:prstGeom>
          <a:noFill/>
        </p:spPr>
      </p:pic>
      <p:pic>
        <p:nvPicPr>
          <p:cNvPr id="1027" name="Picture 3" descr="C:\Users\User\Desktop\68cc7b5a.jpg"/>
          <p:cNvPicPr>
            <a:picLocks noChangeAspect="1" noChangeArrowheads="1"/>
          </p:cNvPicPr>
          <p:nvPr/>
        </p:nvPicPr>
        <p:blipFill>
          <a:blip r:embed="rId4"/>
          <a:srcRect l="3488" t="2235" r="5813" b="6110"/>
          <a:stretch>
            <a:fillRect/>
          </a:stretch>
        </p:blipFill>
        <p:spPr bwMode="auto">
          <a:xfrm>
            <a:off x="1142976" y="3143248"/>
            <a:ext cx="435771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785794"/>
            <a:ext cx="5143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 работе использовала 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рисование ватными палочками.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 Эта техника называется пуантилизм.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Пуантилизм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– это уникальное течение в живописи, которое в переводе с французского языка означает «писать точками».</a:t>
            </a: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Зернышки для цыплят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защита категории 2021\зернышки\Зернышки для цылят.jpg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1285852" y="1357298"/>
            <a:ext cx="4071966" cy="4786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7148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Снег идёт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защита категории 2021\снег\Снег Маргарита и Ангел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1534">
            <a:off x="4001286" y="1055938"/>
            <a:ext cx="2535029" cy="4735371"/>
          </a:xfrm>
          <a:prstGeom prst="rect">
            <a:avLst/>
          </a:prstGeom>
          <a:noFill/>
        </p:spPr>
      </p:pic>
      <p:pic>
        <p:nvPicPr>
          <p:cNvPr id="4099" name="Picture 3" descr="C:\Users\User\Desktop\защита категории 2021\снег\Снег Вера и Асх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0602">
            <a:off x="618313" y="1309547"/>
            <a:ext cx="2714644" cy="4694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714356"/>
            <a:ext cx="65008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«... Это правда!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Ну чего же тут скрывать?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Дети любят рисовать,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очень любят рисовать!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бумаге, на асфальте,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 стене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в трамвае на окне...»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Э. Успенский.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50720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Интересна детям техника рисования 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мятой бумагой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При рисовании этой техникой легко смешивать краски, изображая красочность осенних листьев, неба, травы.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P7xTFMieW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3143272" cy="3214710"/>
          </a:xfrm>
          <a:prstGeom prst="rect">
            <a:avLst/>
          </a:prstGeom>
          <a:noFill/>
        </p:spPr>
      </p:pic>
      <p:pic>
        <p:nvPicPr>
          <p:cNvPr id="2050" name="Picture 2" descr="C:\Users\User\Desktop\11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214686"/>
            <a:ext cx="3500462" cy="310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57864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Учила детей рисовать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тычком жесткой полусухой кистью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Ребенок опускает в гуашь кисть и ударяет ею по бумаге, держа вертикально. При работе кисть в воду не опускаем. Можно заполнить весь лист, контур или шаблон. Эту технику  использую, если надо нарисовать что-нибудь пушистое или колючее. Например, мы рисовали на темы: «Мои любимые домашние животные», «Елочка пушистая, нарядная», «Осеннее дерево».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3535">
            <a:off x="360038" y="1424840"/>
            <a:ext cx="3153674" cy="260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8449">
            <a:off x="2839239" y="3313339"/>
            <a:ext cx="307128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42860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Красивое дерево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500042"/>
            <a:ext cx="47863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Каждый из этих методов – это маленькая игра, которая доставляет детям радость, положительные эмоции. Создавая изображения, передавая сюжет, ребенок отражает свои чувства, свое понимание ситуации, накладывает свою шкалу «зла» и «добра».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52864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Результативность опыта: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процессе творчества дети научились создавать вещи своими руками, познали загадки, радости и разочарования созидания – все это важные составляющие процессы обучения и развития. Творческий процесс научил детей исследовать, открывать и умело обращаться со своим миром, о чем давно забыло большая часть взрослых.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928670"/>
            <a:ext cx="54292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Были использованы и всегда используются в работе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Подбери краски;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Собери букет из теплых или холодных красок;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Собери роспись;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Солнышко и снеговик;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Весёлые гусеницы;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Смешай цвета.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Собери букет из теплых или холодных красок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500174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развивать умения различать и называть основные цвета. Развивать моторику пальцев рук.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Данная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развивает усидчивость, образное мышление, внимание, речь и тактильное восприятие.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D:\Рабочий стол\1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3" t="1408" r="29010"/>
          <a:stretch>
            <a:fillRect/>
          </a:stretch>
        </p:blipFill>
        <p:spPr bwMode="auto">
          <a:xfrm>
            <a:off x="571472" y="3357562"/>
            <a:ext cx="1714512" cy="2500330"/>
          </a:xfrm>
          <a:prstGeom prst="rect">
            <a:avLst/>
          </a:prstGeom>
          <a:noFill/>
        </p:spPr>
      </p:pic>
      <p:pic>
        <p:nvPicPr>
          <p:cNvPr id="13314" name="Picture 2" descr="D:\Рабочий стол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125"/>
          <a:stretch>
            <a:fillRect/>
          </a:stretch>
        </p:blipFill>
        <p:spPr bwMode="auto">
          <a:xfrm>
            <a:off x="4500562" y="3286124"/>
            <a:ext cx="1643074" cy="2571762"/>
          </a:xfrm>
          <a:prstGeom prst="rect">
            <a:avLst/>
          </a:prstGeom>
          <a:noFill/>
        </p:spPr>
      </p:pic>
      <p:pic>
        <p:nvPicPr>
          <p:cNvPr id="13315" name="Picture 3" descr="C:\Users\User\Desktop\cveta-cveti-babochki7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072074"/>
            <a:ext cx="1935525" cy="1367771"/>
          </a:xfrm>
          <a:prstGeom prst="rect">
            <a:avLst/>
          </a:prstGeom>
          <a:noFill/>
        </p:spPr>
      </p:pic>
      <p:pic>
        <p:nvPicPr>
          <p:cNvPr id="13316" name="Picture 4" descr="C:\Users\User\Desktop\istockphoto-498602531-1024x102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857628"/>
            <a:ext cx="1774826" cy="1417637"/>
          </a:xfrm>
          <a:prstGeom prst="rect">
            <a:avLst/>
          </a:prstGeom>
          <a:noFill/>
        </p:spPr>
      </p:pic>
      <p:pic>
        <p:nvPicPr>
          <p:cNvPr id="13317" name="Picture 5" descr="C:\Users\User\Desktop\flowers-1426443050qgJ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714620"/>
            <a:ext cx="192882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Подбери краски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714356"/>
            <a:ext cx="6643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Дидактические задачи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учить детей называть народный промысел. Учить заполнять пустые квадратики цветовыми карточками, соответствующими колориту изображенного народного творчества.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Воспитывать любовь к родному краю, чувство восхищения народными умельцами.</a:t>
            </a:r>
          </a:p>
          <a:p>
            <a:endParaRPr lang="ru-RU" dirty="0"/>
          </a:p>
        </p:txBody>
      </p:sp>
      <p:pic>
        <p:nvPicPr>
          <p:cNvPr id="5" name="Рисунок 4" descr="C:\Users\Анастасия\Desktop\Оренб. платок\Дети\20200130_105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43182"/>
            <a:ext cx="5214974" cy="37147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Солнышко и снеговик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 Развивать чувство цвета, уточнить с детьми понятия «теплые и холодные цвета»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Рабочий стол\p34-252-800x8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3095620" cy="3095620"/>
          </a:xfrm>
          <a:prstGeom prst="rect">
            <a:avLst/>
          </a:prstGeom>
          <a:noFill/>
        </p:spPr>
      </p:pic>
      <p:pic>
        <p:nvPicPr>
          <p:cNvPr id="11265" name="Picture 1" descr="D:\Рабочий стол\5c1fc4e34793a167dc1917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3286148" cy="400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728664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Формирование творческой личности – </a:t>
            </a:r>
          </a:p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одна из важных задач педагогической </a:t>
            </a:r>
          </a:p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теории и практики на современном этапе. </a:t>
            </a:r>
          </a:p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Решение ее начинается уже в дошкольном возрасте. Нужно отметить, что почти </a:t>
            </a:r>
          </a:p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все дети рисуют. А это значит, </a:t>
            </a:r>
          </a:p>
          <a:p>
            <a:pPr algn="ctr"/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что в дошкольном возрасте рисование должно быть не самоцелью, а средством познания окружающего мира. На занятиях, по изобразительной деятельности с использованием нетрадиционных техник, у детей развивается ориентировочно – исследовательская деятельность, фантазия, память, эстетический вкус, познавательные способности, самостоятельность. </a:t>
            </a:r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Смешай цвета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Цель: Формировать знания по цветоведению: названия цветов, какие цвета нужно смешать, чтобы получить нужный.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User\Desktop\8a0f9f5d93c7015f56bc0abdd11dccdc.jpg.jpg"/>
          <p:cNvPicPr>
            <a:picLocks noChangeAspect="1" noChangeArrowheads="1"/>
          </p:cNvPicPr>
          <p:nvPr/>
        </p:nvPicPr>
        <p:blipFill>
          <a:blip r:embed="rId3"/>
          <a:srcRect l="2787" t="3237" r="9532" b="5036"/>
          <a:stretch>
            <a:fillRect/>
          </a:stretch>
        </p:blipFill>
        <p:spPr bwMode="auto">
          <a:xfrm>
            <a:off x="500034" y="2500306"/>
            <a:ext cx="3277744" cy="2571768"/>
          </a:xfrm>
          <a:prstGeom prst="rect">
            <a:avLst/>
          </a:prstGeom>
          <a:noFill/>
        </p:spPr>
      </p:pic>
      <p:pic>
        <p:nvPicPr>
          <p:cNvPr id="10242" name="Picture 2" descr="C:\Users\User\Desktop\f67b4a02542a1ce1b451da9c4d61e10d.jpg.jpg"/>
          <p:cNvPicPr>
            <a:picLocks noChangeAspect="1" noChangeArrowheads="1"/>
          </p:cNvPicPr>
          <p:nvPr/>
        </p:nvPicPr>
        <p:blipFill>
          <a:blip r:embed="rId4"/>
          <a:srcRect l="4136" t="15827" r="1439" b="21223"/>
          <a:stretch>
            <a:fillRect/>
          </a:stretch>
        </p:blipFill>
        <p:spPr bwMode="auto">
          <a:xfrm>
            <a:off x="2857488" y="4643446"/>
            <a:ext cx="335758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071546"/>
            <a:ext cx="47149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Творческие способности детей развивала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 с привлечением родителей. Конкурсы, выставки, мастер-классы привлечение родителей в благоустройстве группы, участка.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Мастер класс с родителями воспитанников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apf.mail.ru/cgi-bin/readmsg?id=16351524041959438285;0;3&amp;exif=1&amp;full=1&amp;x-email=nikiforovatanya-8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71612"/>
            <a:ext cx="393702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482599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t="5266"/>
          <a:stretch>
            <a:fillRect/>
          </a:stretch>
        </p:blipFill>
        <p:spPr bwMode="auto">
          <a:xfrm>
            <a:off x="1857356" y="3357562"/>
            <a:ext cx="3643306" cy="25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564360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Завершая работу по этой теме, могу утверждать что поставленные цели были достигнуты, задачи выполнены. Диагностика показала положительные результаты у всех детей. Результаты работы неоднократно были оценены на конкурсах.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5852" y="78579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500042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142984"/>
            <a:ext cx="4857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1. Осенние фантазии;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Конкурс поделок осень;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Новогоднее чудо;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4. Конкурс рисунков «Февраль 2019»;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5. Природа вокруг нас;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6. Рисунок «Юла»;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7. Времена года;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8. Яблоки поспели;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9. Движение без опасности;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10. Правила безопасности;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11. Природа вокруг нас;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12. По сказочным дорожкам;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13. Основы экологических знаний;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14. Изобразительное творчество «Семья;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15. «Листопад».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5231784" cy="416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142984"/>
            <a:ext cx="56436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Нетрадиционная техника рисования дает ребенку возможность выразить в рисунке свои чувства и эмоции, почувствовать свободу и вселить уверенность в своих силах. Владея разными навыками и способами изображения предметов, явлений окружающего мира, ребенок получает возможность выбора, что делает для него занятия творческими.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57174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Целью работы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является создание педагогических условий для развития творческих способностей детей дошкольного возраста через использование нетрадиционных техник рисования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56467"/>
            <a:ext cx="635798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Существует много техник нетрадиционного рисования, их необычность состоит в том, что они позволяют детям быстро достичь желаемого результата.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 Успех обучения нетрадиционным техникам во многом зависит от того, какие методы и приемы использует педагог, чтобы донести до детей определенное содержание, сформировать у них знания, умения, навыки. Познакомившись с методической литературой различных авторов, таких как пособие А.В. Никитиной «Нетрадиционные техники рисования в детском саду», И.А. Лыковой - «Методическое пособие для специалистов дошкольных образовательных учреждений», Т.Г. Казакова «Развивайте у дошкольников творчество», О.В. Павлова «Изобразительная деятельность, художественный труд», я нашла очень много интересных идей и я поставила перед собой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следующие задачи: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707236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Познакомить детей с различными нетрадиционными техниками рисования;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Сформировать у детей технические навыки рисования;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Научить создавать свой неповторимый образ, в рисунках по нетрадиционному рисованию используя различные техники рисования;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Проанализировать современное состояние развития творческих способностей и изобразительной деятельности у детей дошкольного возраста;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Смоделировать и апробировать систему работы по развитию творческих способностей у детей средствами нетрадиционных техник рисования;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Выявить эффективность работы по развитию творческих способностей детей средствами нетрадиционных техник рисования.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6215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ctr">
              <a:spcBef>
                <a:spcPts val="0"/>
              </a:spcBef>
              <a:buNone/>
            </a:pP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В своей работе я использовала следующие педагогические технологии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2000240"/>
            <a:ext cx="62865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личностно – ориентированные (проблемные вопросы и ситуации);</a:t>
            </a:r>
          </a:p>
          <a:p>
            <a:pPr lvl="0">
              <a:buFont typeface="Wingdings" pitchFamily="2" charset="2"/>
              <a:buChar char="§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коммуникативные (эвристическая беседа и диалог, расширение и активизация словаря);</a:t>
            </a:r>
          </a:p>
          <a:p>
            <a:pPr lvl="0">
              <a:buFont typeface="Wingdings" pitchFamily="2" charset="2"/>
              <a:buChar char="§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игровые (оригинальность сюжета, мотивация);</a:t>
            </a:r>
          </a:p>
          <a:p>
            <a:pPr lvl="0">
              <a:buFont typeface="Wingdings" pitchFamily="2" charset="2"/>
              <a:buChar char="§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педагогические (доверительная беседа, стимулирование, авансирование успеха, пауза).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Свою работу строю на следующих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принципах: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59293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 простого к сложному, где предусмотрен переход от простых занятий к сложным;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Принцип наглядности выражается в том, что у детей более развита наглядно-образная память, чем словесно-логическая, поэтому мышление опирается на восприятие или представление;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Принцип индивидуализации обеспечивает вовлечение каждого ребенка в воспитательный процесс;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Связь обучения с жизнью: изображение должно опираться на впечатление, полученное ребенком от окружающей действительности.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58579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Идея опыта: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сформировать у дошкольников способности выражать восприятие окружающего их мира, совершенствовать их интеллектуальные и творческие способности с помощью нетрадиционных техник рисования.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 Познакомившись с методической литературой различных авторов,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нашлось много интересных идей,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которые определили цель, задачи,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средства их достижения.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защита категории 2021\фон на презентацию\1257967222_0lik.ru_1cc1b015c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163860"/>
            <a:ext cx="5429288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Задачи в работе с детьми: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Развивать воображение и творческие способности детей.</a:t>
            </a:r>
          </a:p>
          <a:p>
            <a:pPr lvl="0">
              <a:lnSpc>
                <a:spcPct val="150000"/>
              </a:lnSpc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Обогащать и расширять художественный опыт детей.</a:t>
            </a:r>
          </a:p>
          <a:p>
            <a:pPr lvl="0">
              <a:lnSpc>
                <a:spcPct val="150000"/>
              </a:lnSpc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Побуждать ребенка экспериментировать.</a:t>
            </a:r>
          </a:p>
          <a:p>
            <a:pPr lvl="0">
              <a:lnSpc>
                <a:spcPct val="150000"/>
              </a:lnSpc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Поощрять и поддерживать творческие находки.</a:t>
            </a:r>
          </a:p>
          <a:p>
            <a:pPr lvl="0">
              <a:lnSpc>
                <a:spcPct val="150000"/>
              </a:lnSpc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Воспитывать положительное отношение ребенка к сотрудничеству с взрослым, с детьми,  к собственной деятельности, ее результату.</a:t>
            </a:r>
          </a:p>
          <a:p>
            <a:pPr>
              <a:lnSpc>
                <a:spcPct val="150000"/>
              </a:lnSpc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967</Words>
  <PresentationFormat>Экран (4:3)</PresentationFormat>
  <Paragraphs>121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Юрий</cp:lastModifiedBy>
  <cp:revision>124</cp:revision>
  <dcterms:created xsi:type="dcterms:W3CDTF">2021-10-20T14:14:02Z</dcterms:created>
  <dcterms:modified xsi:type="dcterms:W3CDTF">2021-10-27T09:41:02Z</dcterms:modified>
</cp:coreProperties>
</file>