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5" r:id="rId4"/>
    <p:sldId id="266" r:id="rId5"/>
    <p:sldId id="272" r:id="rId6"/>
    <p:sldId id="271" r:id="rId7"/>
    <p:sldId id="270" r:id="rId8"/>
    <p:sldId id="268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8D118-B1B8-4CDF-A7A5-4566A860C262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61D3-C376-48E1-9710-662970C3B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61D3-C376-48E1-9710-662970C3B5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161D3-C376-48E1-9710-662970C3B5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21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83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4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5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2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88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09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3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79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86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92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95B4-D5D1-45AE-8969-1E408B3AFD9F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AFBC-F5D3-4CC0-BAA6-D435DA6CC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73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Пётр\Downloads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-1470" r="46674" b="-1"/>
          <a:stretch/>
        </p:blipFill>
        <p:spPr bwMode="auto">
          <a:xfrm>
            <a:off x="395536" y="1268760"/>
            <a:ext cx="4027836" cy="51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07904" y="620688"/>
            <a:ext cx="5184576" cy="197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Новогодняя</a:t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викторина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0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МОЛОДЦЫ!!!</a:t>
            </a:r>
            <a:endParaRPr lang="ru-RU" sz="4000" dirty="0"/>
          </a:p>
        </p:txBody>
      </p:sp>
      <p:pic>
        <p:nvPicPr>
          <p:cNvPr id="6" name="Picture 4" descr="C:\Users\Пётр\Downloads\png-transparent-kids-connect-the-dots-xmas-snowman-snow-fort-christmas-to-paint-noroz-miscellaneous-game-fictional-charac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5996"/>
            <a:ext cx="4608512" cy="56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ётр\Downloads\34_56668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20480" cy="43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-31025"/>
            <a:ext cx="8229600" cy="17543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n-cs"/>
              </a:rPr>
              <a:t>Какую ёлочную игрушку традиционно вешают на макушку елки?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203848" y="5949280"/>
            <a:ext cx="227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звезда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В чем обычно приносит подарки Дед Мороз?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8" name="Picture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43204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71800" y="5589240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Мешок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583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Как называют маленькие бумажные кружочки?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4648" y="2348880"/>
            <a:ext cx="576064" cy="43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609600" y="706150"/>
            <a:ext cx="8229600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805264"/>
            <a:ext cx="778674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  <a:cs typeface="+mn-cs"/>
              </a:rPr>
              <a:t>Конфетти  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9" name="Picture 3"/>
          <p:cNvPicPr>
            <a:picLocks noGrp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835696" y="1772816"/>
            <a:ext cx="554461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Что водят вокруг елки?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331640" y="1268760"/>
            <a:ext cx="609194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275856" y="5445224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Хоровод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Какой предмет громко разбрасывает конфетти?</a:t>
            </a:r>
            <a:b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556792"/>
            <a:ext cx="5055152" cy="40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5589240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Хлопушка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Сколько лучиков у снежинки?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2051720" y="1196751"/>
            <a:ext cx="4752528" cy="43212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131840" y="5517232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Шесть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5373216"/>
            <a:ext cx="2592288" cy="7920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Серпантин</a:t>
            </a: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  <a:cs typeface="+mn-cs"/>
              </a:rPr>
              <a:t>Бумажная ленточка в рулончике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Какая девочка приходит с Дедом Морозом поздравлять всех с Новым годом?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943" y="2076897"/>
            <a:ext cx="3193257" cy="409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5805264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Снегурочка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69</Words>
  <Application>Microsoft Office PowerPoint</Application>
  <PresentationFormat>Экран (4:3)</PresentationFormat>
  <Paragraphs>21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Какую ёлочную игрушку традиционно вешают на макушку елки?</vt:lpstr>
      <vt:lpstr>В чем обычно приносит подарки Дед Мороз?  </vt:lpstr>
      <vt:lpstr>Как называют маленькие бумажные кружочки? </vt:lpstr>
      <vt:lpstr>Что водят вокруг елки?</vt:lpstr>
      <vt:lpstr>Какой предмет громко разбрасывает конфетти? </vt:lpstr>
      <vt:lpstr>Сколько лучиков у снежинки?  </vt:lpstr>
      <vt:lpstr>Бумажная ленточка в рулончике</vt:lpstr>
      <vt:lpstr>Какая девочка приходит с Дедом Морозом поздравлять всех с Новым годом?  </vt:lpstr>
      <vt:lpstr>МОЛОДЦЫ!!!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Мазалов</dc:creator>
  <cp:lastModifiedBy>Буратино</cp:lastModifiedBy>
  <cp:revision>17</cp:revision>
  <dcterms:created xsi:type="dcterms:W3CDTF">2020-12-28T16:43:21Z</dcterms:created>
  <dcterms:modified xsi:type="dcterms:W3CDTF">2020-12-29T08:06:16Z</dcterms:modified>
</cp:coreProperties>
</file>