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Poppi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Poppins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Poppins-italic.fntdata"/><Relationship Id="rId23" Type="http://schemas.openxmlformats.org/officeDocument/2006/relationships/font" Target="fonts/Poppi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Poppi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f22dce19b_0_6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f22dce19b_0_6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f22dce19b_0_6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cf22dce19b_0_6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cf22dce19b_0_6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cf22dce19b_0_6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f22dce19b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cf22dce19b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f22dce19b_0_5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f22dce19b_0_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f22dce19b_0_5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f22dce19b_0_5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f22dce19b_0_6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f22dce19b_0_6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f22dce19b_0_6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f22dce19b_0_6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f22dce19b_0_6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cf22dce19b_0_6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cf22dce19b_0_6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cf22dce19b_0_6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f22dce19b_0_6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f22dce19b_0_6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7725" y="26038"/>
            <a:ext cx="6788549" cy="509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5900" y="111375"/>
            <a:ext cx="6266851" cy="4700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450" y="199625"/>
            <a:ext cx="7907099" cy="474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8775" y="164650"/>
            <a:ext cx="6054224" cy="454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7625" y="222400"/>
            <a:ext cx="3524026" cy="469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775" y="217950"/>
            <a:ext cx="6276799" cy="470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9875" y="151875"/>
            <a:ext cx="4110750" cy="459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9025" y="599461"/>
            <a:ext cx="2866900" cy="4176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4900" y="657250"/>
            <a:ext cx="2866908" cy="406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2683125" y="122450"/>
            <a:ext cx="367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НАЙДИ ТЕНЬ</a:t>
            </a:r>
            <a:endParaRPr b="1" sz="2200">
              <a:solidFill>
                <a:srgbClr val="FF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9275" y="73275"/>
            <a:ext cx="6246600" cy="468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/>
        </p:nvSpPr>
        <p:spPr>
          <a:xfrm>
            <a:off x="2723625" y="354375"/>
            <a:ext cx="3270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НАЙДИ ОТЛИЧИЯ</a:t>
            </a:r>
            <a:endParaRPr b="1" sz="2300">
              <a:solidFill>
                <a:srgbClr val="FF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4000" y="111375"/>
            <a:ext cx="3743226" cy="472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1125" y="162000"/>
            <a:ext cx="3942675" cy="456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8400" y="226950"/>
            <a:ext cx="4434225" cy="46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 txBox="1"/>
          <p:nvPr/>
        </p:nvSpPr>
        <p:spPr>
          <a:xfrm>
            <a:off x="243000" y="293625"/>
            <a:ext cx="2885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КОСМИЧЕСКИЙ</a:t>
            </a:r>
            <a:br>
              <a:rPr b="1" lang="ru" sz="210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ru" sz="210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КРОССВОРД</a:t>
            </a:r>
            <a:endParaRPr b="1" sz="2100">
              <a:solidFill>
                <a:srgbClr val="FF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