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4" r:id="rId3"/>
    <p:sldId id="257" r:id="rId4"/>
    <p:sldId id="271" r:id="rId5"/>
    <p:sldId id="272" r:id="rId6"/>
    <p:sldId id="265" r:id="rId7"/>
    <p:sldId id="273" r:id="rId8"/>
    <p:sldId id="270" r:id="rId9"/>
    <p:sldId id="266" r:id="rId10"/>
    <p:sldId id="267" r:id="rId11"/>
    <p:sldId id="268" r:id="rId12"/>
    <p:sldId id="269" r:id="rId13"/>
    <p:sldId id="259" r:id="rId14"/>
    <p:sldId id="260" r:id="rId15"/>
    <p:sldId id="274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754" autoAdjust="0"/>
  </p:normalViewPr>
  <p:slideViewPr>
    <p:cSldViewPr snapToGrid="0">
      <p:cViewPr varScale="1">
        <p:scale>
          <a:sx n="40" d="100"/>
          <a:sy n="40" d="100"/>
        </p:scale>
        <p:origin x="1171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399B8-9323-4FBC-A94A-2E1147116E6C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0FA62E-D2C1-4E4D-9BC2-22115142E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613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FA62E-D2C1-4E4D-9BC2-22115142E80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051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FA62E-D2C1-4E4D-9BC2-22115142E80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443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2A4DA3-2299-4DA6-8BB6-A28ED3C72F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CC4C006-C7A4-4CFF-99B0-87844A1044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04BF82-D9FD-428B-8DF2-8BE2E384B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1448A-FD56-439C-983D-57EFC13541B3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44D637-65EE-4A6C-B027-6657F18FB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13CF57-6031-4F4A-95CF-9C1143B7D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E1C0A-6675-45A3-908E-70460A2CE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707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7E4C47-A69C-4C7B-82EE-5393965C7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CC9F566-2D2D-4E56-A52A-FC473DF0CA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6DF7D2-7CB1-42A1-9638-6270A1171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1448A-FD56-439C-983D-57EFC13541B3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153F48-D5F9-491F-82ED-3D443EE55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C679EA-003D-4FD0-9957-DC1AE4B82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E1C0A-6675-45A3-908E-70460A2CE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894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43A93DA-25C3-41EA-9B69-E776A27A06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BA455F-9626-4AAF-9DE3-F7B9FC7B2B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D47868-AC5B-4877-9960-FE1D2645B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1448A-FD56-439C-983D-57EFC13541B3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7B4DE0-AA82-42B6-9845-02B5EAB67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2B5D4C-384D-4785-AF47-9F52BECF1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E1C0A-6675-45A3-908E-70460A2CE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4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F77FC2-21A8-46AC-A24F-5A7F683E0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50C6FC-B1A5-4E4F-A9D3-F391BD2F7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BC6028-A052-4E72-841B-3B67A5EB7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1448A-FD56-439C-983D-57EFC13541B3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507DAC-C38F-4A8C-8AFA-88CDD92AE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27E66D-C2AC-41B7-9163-51A69B686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E1C0A-6675-45A3-908E-70460A2CE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69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794CC9-7C49-43BD-A713-4B4AE20E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7DF137-2F28-421F-A1C8-B7912B2A4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8FD7D4-4CCE-4A53-9C17-1207D542C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1448A-FD56-439C-983D-57EFC13541B3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D3D480-0641-43EC-B1B6-CBDD477D1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E3E24C-D993-4C98-B8C0-0A11FEC62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E1C0A-6675-45A3-908E-70460A2CE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430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FB4CC3-97CA-4A56-B150-8FFD48D5B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FC82D5-4C82-4E48-8DFF-2D3CF77ECB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8F5EABD-1A6E-47D7-AA19-0E5152A9BC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B6237F-5FBE-4262-B8DC-AB4CC0409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1448A-FD56-439C-983D-57EFC13541B3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645B18-39CD-4FFE-BA9D-DA70F0A14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121837-179B-49F1-8FA7-FB261DECA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E1C0A-6675-45A3-908E-70460A2CE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868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5ED99E-32E3-4C90-B8CF-8C490C458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36DFFC-C314-42DD-A92D-691C3886B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507B57-B56D-4C3B-85B9-534FC55397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526EEB3-8975-47D1-9358-7E8E64040C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41E5A67-BEC8-4EE4-9E6A-7E58CC61C7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C8082BF-43E8-414B-98F9-87BEA7864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1448A-FD56-439C-983D-57EFC13541B3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BEE2EA0-2694-4F5A-9165-4D5551530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EAF5775-2147-4928-A72C-B6B9742E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E1C0A-6675-45A3-908E-70460A2CE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937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5ACE31-EAA6-43C6-9E65-90CB7A48D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D4CD768-D8E5-48D8-A660-B8E7C6EC8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1448A-FD56-439C-983D-57EFC13541B3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E0A038D-AB10-451E-8A5B-4343139E8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EF11327-AD75-4FCF-B553-66375B61A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E1C0A-6675-45A3-908E-70460A2CE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387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9F5ED98-7D20-4C98-B08A-6C0AC602E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1448A-FD56-439C-983D-57EFC13541B3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3668BAE-DFAD-4912-86B2-2D1EFE093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C113EE-7692-4BAC-BEDC-7239FAA18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E1C0A-6675-45A3-908E-70460A2CE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848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6B5D27-1040-45F3-B470-FA7C67EE6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1DC8D6-6363-481B-9C9B-2DF1C729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3D1BEA-6B8C-4986-9572-C28F76B0AE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2E902B-6B98-498A-9CF0-3E5960C43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1448A-FD56-439C-983D-57EFC13541B3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F98AF8-0C8F-486D-ABAE-4ACD0D1B4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5A8E59-D318-49D8-9B57-4E5BDBE4B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E1C0A-6675-45A3-908E-70460A2CE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945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C430B-FA01-41C1-805E-A01FA0970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7E874D-8F14-444F-9E32-6D4E8DE527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1D9E0E-5B04-4530-AE27-226FD4D91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D4EC73-4C79-4740-8D76-33F2D5A28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1448A-FD56-439C-983D-57EFC13541B3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9677F1-21BF-4E25-8409-35D745713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B44CA9-B9DE-4250-950D-286F7694E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E1C0A-6675-45A3-908E-70460A2CE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594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75E0E-9FEE-482B-A8B6-5F3F9335C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C3BE5E-4698-49F5-8234-B53AFE168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7C03A5-CE21-41B9-A40D-0E538770B4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1448A-FD56-439C-983D-57EFC13541B3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A45D6F-7699-4ED0-BA25-49F1FDE09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013D90-B952-40BE-BEE6-D20DB4E92F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E1C0A-6675-45A3-908E-70460A2CE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787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3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9.gif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8.jpeg"/><Relationship Id="rId7" Type="http://schemas.openxmlformats.org/officeDocument/2006/relationships/image" Target="../media/image24.png"/><Relationship Id="rId12" Type="http://schemas.microsoft.com/office/2007/relationships/hdphoto" Target="../media/hdphoto8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32.png"/><Relationship Id="rId5" Type="http://schemas.microsoft.com/office/2007/relationships/hdphoto" Target="../media/hdphoto1.wdp"/><Relationship Id="rId10" Type="http://schemas.microsoft.com/office/2007/relationships/hdphoto" Target="../media/hdphoto7.wdp"/><Relationship Id="rId4" Type="http://schemas.openxmlformats.org/officeDocument/2006/relationships/image" Target="../media/image19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12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microsoft.com/office/2007/relationships/hdphoto" Target="../media/hdphoto5.wdp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39.gif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3.wdp"/><Relationship Id="rId1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4.gif"/><Relationship Id="rId12" Type="http://schemas.openxmlformats.org/officeDocument/2006/relationships/image" Target="../media/image8.png"/><Relationship Id="rId17" Type="http://schemas.microsoft.com/office/2007/relationships/hdphoto" Target="../media/hdphoto5.wdp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10" Type="http://schemas.openxmlformats.org/officeDocument/2006/relationships/image" Target="../media/image6.png"/><Relationship Id="rId19" Type="http://schemas.openxmlformats.org/officeDocument/2006/relationships/image" Target="../media/image12.gif"/><Relationship Id="rId4" Type="http://schemas.openxmlformats.org/officeDocument/2006/relationships/slideLayout" Target="../slideLayouts/slideLayout7.xml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gif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5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18ADEC-1178-4079-931B-908FE2BAF516}"/>
              </a:ext>
            </a:extLst>
          </p:cNvPr>
          <p:cNvSpPr txBox="1"/>
          <p:nvPr/>
        </p:nvSpPr>
        <p:spPr>
          <a:xfrm>
            <a:off x="3448050" y="209550"/>
            <a:ext cx="5734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E34B59-1621-4C2D-894F-D2FA962AF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32362DF-6960-4722-AF0D-C0D4BF5F8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80" b="89920" l="6400" r="92960">
                        <a14:foregroundMark x1="53280" y1="15520" x2="48160" y2="5280"/>
                        <a14:foregroundMark x1="56160" y1="13600" x2="62400" y2="7200"/>
                        <a14:foregroundMark x1="62400" y1="7200" x2="62560" y2="5920"/>
                        <a14:foregroundMark x1="13280" y1="55840" x2="6560" y2="61440"/>
                        <a14:foregroundMark x1="6560" y1="61440" x2="6560" y2="61600"/>
                        <a14:foregroundMark x1="89120" y1="51680" x2="92960" y2="59520"/>
                        <a14:foregroundMark x1="92960" y1="59520" x2="92960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325" y="3243262"/>
            <a:ext cx="1933575" cy="19335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601A3F-63FB-4A4D-A160-814BF29C4F3E}"/>
              </a:ext>
            </a:extLst>
          </p:cNvPr>
          <p:cNvSpPr txBox="1"/>
          <p:nvPr/>
        </p:nvSpPr>
        <p:spPr>
          <a:xfrm>
            <a:off x="1714500" y="794326"/>
            <a:ext cx="946785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образовательной деятельности по ФЭМП</a:t>
            </a:r>
          </a:p>
          <a:p>
            <a:pPr algn="ctr"/>
            <a:r>
              <a:rPr lang="ru-RU" sz="40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тема: «Теремок»</a:t>
            </a:r>
          </a:p>
          <a:p>
            <a:pPr algn="ctr"/>
            <a:endParaRPr lang="ru-RU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dirty="0">
              <a:ln>
                <a:solidFill>
                  <a:srgbClr val="FF0000"/>
                </a:solidFill>
              </a:ln>
              <a:solidFill>
                <a:srgbClr val="00206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возраст</a:t>
            </a:r>
          </a:p>
          <a:p>
            <a:pPr algn="ctr"/>
            <a:endParaRPr lang="ru-RU" sz="4000" dirty="0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Пак Е.А.</a:t>
            </a:r>
          </a:p>
        </p:txBody>
      </p:sp>
    </p:spTree>
    <p:extLst>
      <p:ext uri="{BB962C8B-B14F-4D97-AF65-F5344CB8AC3E}">
        <p14:creationId xmlns:p14="http://schemas.microsoft.com/office/powerpoint/2010/main" val="485349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389FFDD-2B9C-4A4B-9DB2-229B7C3BE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5799031-CAF3-4E48-B5A1-08430AD50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00" b="92500" l="9901" r="89958">
                        <a14:foregroundMark x1="47242" y1="13300" x2="48091" y2="6900"/>
                        <a14:backgroundMark x1="32390" y1="92200" x2="54455" y2="94800"/>
                        <a14:backgroundMark x1="54455" y1="94800" x2="64498" y2="94700"/>
                        <a14:backgroundMark x1="64498" y1="94700" x2="66478" y2="92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06" y="1485900"/>
            <a:ext cx="3986631" cy="56387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CCA04B8-EA1E-4692-B192-C8AEF12762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140" y="3771900"/>
            <a:ext cx="2123463" cy="308609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2D753B6-5474-4A48-91AE-F08CE3D065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24" b="89955" l="5000" r="45000">
                        <a14:foregroundMark x1="28347" y1="11230" x2="28589" y2="9424"/>
                        <a14:backgroundMark x1="22782" y1="40519" x2="24153" y2="41479"/>
                        <a14:backgroundMark x1="32137" y1="41253" x2="33185" y2="41253"/>
                        <a14:backgroundMark x1="29758" y1="35158" x2="30524" y2="35158"/>
                        <a14:backgroundMark x1="34073" y1="33409" x2="36008" y2="33409"/>
                        <a14:backgroundMark x1="33911" y1="23194" x2="36290" y2="22460"/>
                        <a14:backgroundMark x1="27258" y1="16591" x2="27702" y2="17099"/>
                        <a14:backgroundMark x1="29315" y1="21501" x2="30081" y2="20542"/>
                        <a14:backgroundMark x1="27540" y1="18792" x2="28145" y2="20260"/>
                        <a14:backgroundMark x1="26492" y1="17833" x2="27258" y2="17833"/>
                        <a14:backgroundMark x1="26492" y1="13205" x2="27823" y2="14673"/>
                        <a14:backgroundMark x1="24274" y1="25395" x2="24274" y2="25395"/>
                        <a14:backgroundMark x1="24274" y1="27088" x2="24274" y2="27088"/>
                        <a14:backgroundMark x1="21895" y1="35892" x2="21895" y2="35892"/>
                        <a14:backgroundMark x1="33024" y1="25903" x2="33024" y2="25903"/>
                        <a14:backgroundMark x1="31694" y1="26354" x2="31694" y2="26354"/>
                        <a14:backgroundMark x1="38508" y1="26354" x2="38508" y2="26354"/>
                        <a14:backgroundMark x1="22218" y1="39052" x2="22218" y2="39052"/>
                        <a14:backgroundMark x1="23710" y1="38826" x2="23710" y2="38826"/>
                        <a14:backgroundMark x1="29315" y1="38826" x2="29315" y2="38826"/>
                        <a14:backgroundMark x1="29032" y1="18341" x2="29032" y2="18341"/>
                        <a14:backgroundMark x1="25484" y1="12698" x2="25484" y2="12698"/>
                        <a14:backgroundMark x1="24879" y1="13939" x2="24879" y2="13939"/>
                        <a14:backgroundMark x1="25484" y1="12980" x2="25323" y2="12980"/>
                        <a14:backgroundMark x1="27097" y1="11738" x2="27097" y2="11738"/>
                        <a14:backgroundMark x1="39113" y1="40237" x2="39113" y2="402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81" t="5206" r="53780" b="9523"/>
          <a:stretch/>
        </p:blipFill>
        <p:spPr>
          <a:xfrm>
            <a:off x="7007603" y="194217"/>
            <a:ext cx="4631947" cy="666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-0.52565 -0.014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89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211 -0.07778 L 0.33112 -0.002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1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 L 0.28581 -0.019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84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E9099E-37D6-4CB8-8DE1-FC4F539D91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67"/>
          <a:stretch/>
        </p:blipFill>
        <p:spPr>
          <a:xfrm>
            <a:off x="1" y="0"/>
            <a:ext cx="1218678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D7E1AD-D105-4061-B4BB-9F6BCA1EC8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40" b="89920" l="5440" r="94240">
                        <a14:foregroundMark x1="54240" y1="14880" x2="51200" y2="7200"/>
                        <a14:foregroundMark x1="51200" y1="7200" x2="49120" y2="5600"/>
                        <a14:foregroundMark x1="56480" y1="14560" x2="62560" y2="7360"/>
                        <a14:foregroundMark x1="62560" y1="7360" x2="63840" y2="3040"/>
                        <a14:foregroundMark x1="14880" y1="52000" x2="6880" y2="55840"/>
                        <a14:foregroundMark x1="6880" y1="55840" x2="5600" y2="64160"/>
                        <a14:foregroundMark x1="5600" y1="64160" x2="6240" y2="65440"/>
                        <a14:foregroundMark x1="87520" y1="52960" x2="93280" y2="59040"/>
                        <a14:foregroundMark x1="93280" y1="59040" x2="94240" y2="61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80"/>
          <a:stretch/>
        </p:blipFill>
        <p:spPr>
          <a:xfrm>
            <a:off x="3119437" y="452437"/>
            <a:ext cx="5953125" cy="54721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6E02F7-5CD5-4CB9-B6B3-9ED8F09F10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43250"/>
            <a:ext cx="6170177" cy="435768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680B0DA-A801-46FB-9AC4-BE1A362888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547" y="3289072"/>
            <a:ext cx="3453047" cy="333794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91947D0-395E-482A-8CB2-72F2798C3A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038" y="2245519"/>
            <a:ext cx="2940187" cy="34099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CF61919-0283-41FA-A81B-59BABE8264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66178" y="4407694"/>
            <a:ext cx="249555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2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E9099E-37D6-4CB8-8DE1-FC4F539D91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67"/>
          <a:stretch/>
        </p:blipFill>
        <p:spPr>
          <a:xfrm>
            <a:off x="1" y="0"/>
            <a:ext cx="1218678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D7E1AD-D105-4061-B4BB-9F6BCA1EC8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40" b="89920" l="5440" r="94240">
                        <a14:foregroundMark x1="54240" y1="14880" x2="51200" y2="7200"/>
                        <a14:foregroundMark x1="51200" y1="7200" x2="49120" y2="5600"/>
                        <a14:foregroundMark x1="56480" y1="14560" x2="62560" y2="7360"/>
                        <a14:foregroundMark x1="62560" y1="7360" x2="63840" y2="3040"/>
                        <a14:foregroundMark x1="14880" y1="52000" x2="6880" y2="55840"/>
                        <a14:foregroundMark x1="6880" y1="55840" x2="5600" y2="64160"/>
                        <a14:foregroundMark x1="5600" y1="64160" x2="6240" y2="65440"/>
                        <a14:foregroundMark x1="87520" y1="52960" x2="93280" y2="59040"/>
                        <a14:foregroundMark x1="93280" y1="59040" x2="94240" y2="61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80"/>
          <a:stretch/>
        </p:blipFill>
        <p:spPr>
          <a:xfrm>
            <a:off x="680902" y="1484768"/>
            <a:ext cx="3871913" cy="355906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959CB4-FFC1-46D0-AA4F-039A2458A3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1"/>
          <a:stretch/>
        </p:blipFill>
        <p:spPr>
          <a:xfrm flipH="1">
            <a:off x="76363" y="3959825"/>
            <a:ext cx="1877859" cy="25004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0AA3A6-CEEA-4E70-AEF1-A2068251F7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13941" y="4600810"/>
            <a:ext cx="1994264" cy="19277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068104-7B44-40F0-81B8-38783C255F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856" y="4260838"/>
            <a:ext cx="2332401" cy="233240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87D51DD-A93D-4F95-A4C5-5167CD83456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29" b="94286" l="10000" r="90000">
                        <a14:foregroundMark x1="38857" y1="13429" x2="36571" y2="8571"/>
                        <a14:foregroundMark x1="55714" y1="8571" x2="55714" y2="4571"/>
                        <a14:foregroundMark x1="38857" y1="88857" x2="36857" y2="92857"/>
                        <a14:foregroundMark x1="64000" y1="91143" x2="60000" y2="94286"/>
                        <a14:foregroundMark x1="52571" y1="91143" x2="47429" y2="9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53" t="2688" r="17651" b="2878"/>
          <a:stretch/>
        </p:blipFill>
        <p:spPr>
          <a:xfrm>
            <a:off x="5685854" y="2474473"/>
            <a:ext cx="2755859" cy="425267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986CC54-0221-4A0F-B6C4-2A21A5D434B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1" b="94351" l="6417" r="89840">
                        <a14:foregroundMark x1="59002" y1="11298" x2="64349" y2="3053"/>
                        <a14:foregroundMark x1="11943" y1="47634" x2="6595" y2="47939"/>
                        <a14:foregroundMark x1="34759" y1="89771" x2="36185" y2="94351"/>
                        <a14:foregroundMark x1="73619" y1="21679" x2="76827" y2="21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3" r="17201" b="2676"/>
          <a:stretch/>
        </p:blipFill>
        <p:spPr>
          <a:xfrm flipH="1">
            <a:off x="7762414" y="309562"/>
            <a:ext cx="4432041" cy="65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3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FA3A09-1334-4650-9D6B-CB064656B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295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7436D9-8975-4C66-8433-8F4980966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06" b="91806" l="5208" r="92500">
                        <a14:foregroundMark x1="24583" y1="17778" x2="25208" y2="33333"/>
                        <a14:foregroundMark x1="25208" y1="33333" x2="26875" y2="37222"/>
                        <a14:foregroundMark x1="40833" y1="18333" x2="39583" y2="33056"/>
                        <a14:foregroundMark x1="36458" y1="15278" x2="42292" y2="17778"/>
                        <a14:foregroundMark x1="44167" y1="15278" x2="40833" y2="15833"/>
                        <a14:foregroundMark x1="26875" y1="9722" x2="23021" y2="15278"/>
                        <a14:foregroundMark x1="23021" y1="15278" x2="22917" y2="15278"/>
                        <a14:foregroundMark x1="30625" y1="12500" x2="27083" y2="14444"/>
                        <a14:foregroundMark x1="21042" y1="18889" x2="22500" y2="25000"/>
                        <a14:foregroundMark x1="18333" y1="26944" x2="15417" y2="28889"/>
                        <a14:foregroundMark x1="22917" y1="30556" x2="23750" y2="38333"/>
                        <a14:foregroundMark x1="23750" y1="38333" x2="24583" y2="38889"/>
                        <a14:foregroundMark x1="16250" y1="27778" x2="16042" y2="25833"/>
                        <a14:foregroundMark x1="15625" y1="28333" x2="14375" y2="28611"/>
                        <a14:foregroundMark x1="19375" y1="77778" x2="10417" y2="78333"/>
                        <a14:foregroundMark x1="15064" y1="91215" x2="14167" y2="92222"/>
                        <a14:foregroundMark x1="22083" y1="83333" x2="16763" y2="89307"/>
                        <a14:foregroundMark x1="17500" y1="40000" x2="14583" y2="62500"/>
                        <a14:foregroundMark x1="14583" y1="62500" x2="11875" y2="72500"/>
                        <a14:foregroundMark x1="8958" y1="48056" x2="11250" y2="60833"/>
                        <a14:foregroundMark x1="87917" y1="88611" x2="89375" y2="85278"/>
                        <a14:foregroundMark x1="92708" y1="72778" x2="89375" y2="81667"/>
                        <a14:foregroundMark x1="76875" y1="84444" x2="74375" y2="85000"/>
                        <a14:foregroundMark x1="30625" y1="18889" x2="33333" y2="24167"/>
                        <a14:foregroundMark x1="7500" y1="67778" x2="8750" y2="76389"/>
                        <a14:foregroundMark x1="8750" y1="56944" x2="6458" y2="58333"/>
                        <a14:foregroundMark x1="6667" y1="70000" x2="5208" y2="70278"/>
                        <a14:foregroundMark x1="8750" y1="90000" x2="12083" y2="88611"/>
                        <a14:foregroundMark x1="92083" y1="52222" x2="92500" y2="57500"/>
                        <a14:backgroundMark x1="76250" y1="13611" x2="76042" y2="21667"/>
                        <a14:backgroundMark x1="76042" y1="21667" x2="83750" y2="41944"/>
                        <a14:backgroundMark x1="79583" y1="44722" x2="84375" y2="43889"/>
                        <a14:backgroundMark x1="15417" y1="87778" x2="13750" y2="8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721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EDB8A5-D8C6-4473-854D-9CCB52D04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D336F60-C3BD-45F5-A377-0611916AE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9800" y="0"/>
            <a:ext cx="2362200" cy="234846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2595853-9695-4AEE-BFAF-874E854E2B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875" y="3767137"/>
            <a:ext cx="2647950" cy="29432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A24D117-F271-4363-98A5-73F01F52A6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116682"/>
            <a:ext cx="1123950" cy="112395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40710A3-1B39-4C67-AC43-1FA49FE196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4726782"/>
            <a:ext cx="4834886" cy="201453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520377F-C422-4B6B-A108-EBA0EE7FD1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75" y="-209550"/>
            <a:ext cx="1123950" cy="112395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3DBB0CB-588B-44C3-9540-02753A42F8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25" y="116682"/>
            <a:ext cx="1693068" cy="169306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137DF51-4E7F-430A-A468-818BD843BE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657" y="-209550"/>
            <a:ext cx="2131218" cy="21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18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444CB1-B413-49FF-B6A9-A6CC304AD6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97" y="-487826"/>
            <a:ext cx="7620000" cy="7620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FBD15D-A25C-4DF9-8FB8-27974467F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0" b="89920" l="6400" r="93920">
                        <a14:foregroundMark x1="49440" y1="4960" x2="53280" y2="12480"/>
                        <a14:foregroundMark x1="53280" y1="12480" x2="53280" y2="13280"/>
                        <a14:foregroundMark x1="62880" y1="5280" x2="56480" y2="12960"/>
                        <a14:foregroundMark x1="87840" y1="54880" x2="93760" y2="61440"/>
                        <a14:foregroundMark x1="93760" y1="61440" x2="93920" y2="61600"/>
                        <a14:foregroundMark x1="76640" y1="28960" x2="74720" y2="15200"/>
                        <a14:foregroundMark x1="82080" y1="37600" x2="81120" y2="27040"/>
                        <a14:foregroundMark x1="71520" y1="13600" x2="80160" y2="13920"/>
                        <a14:foregroundMark x1="12640" y1="56800" x2="6560" y2="65440"/>
                        <a14:foregroundMark x1="61920" y1="6240" x2="62240" y2="3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81" y="0"/>
            <a:ext cx="4076700" cy="40767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6304BB-A5B6-4B4C-A13A-8F48E2D02D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00" b="93600" l="9901" r="89958">
                        <a14:foregroundMark x1="49081" y1="13100" x2="47383" y2="6100"/>
                        <a14:foregroundMark x1="50919" y1="82800" x2="50919" y2="93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65416" cy="54673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828956-14DD-43F6-8B09-15D4FD520D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481" y="3535826"/>
            <a:ext cx="5786519" cy="336394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E36DC15-2B05-4B6F-B3E8-8A269BA1A0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26" b="89330" l="5000" r="97333">
                        <a14:foregroundMark x1="94000" y1="54094" x2="93111" y2="67246"/>
                        <a14:foregroundMark x1="93111" y1="67246" x2="91778" y2="73945"/>
                        <a14:foregroundMark x1="5111" y1="47146" x2="8000" y2="71960"/>
                        <a14:foregroundMark x1="60444" y1="37221" x2="61556" y2="28288"/>
                        <a14:foregroundMark x1="61556" y1="32258" x2="59333" y2="26799"/>
                        <a14:foregroundMark x1="62222" y1="27792" x2="62222" y2="23821"/>
                        <a14:foregroundMark x1="96000" y1="67990" x2="95333" y2="54342"/>
                        <a14:foregroundMark x1="95333" y1="54342" x2="97333" y2="44169"/>
                        <a14:foregroundMark x1="13111" y1="49132" x2="11111" y2="39206"/>
                        <a14:foregroundMark x1="11333" y1="54094" x2="9556" y2="44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181" y="4943219"/>
            <a:ext cx="4690981" cy="2100517"/>
          </a:xfrm>
          <a:prstGeom prst="rect">
            <a:avLst/>
          </a:prstGeom>
        </p:spPr>
      </p:pic>
      <p:pic>
        <p:nvPicPr>
          <p:cNvPr id="12" name="23 окт., 14.18">
            <a:hlinkClick r:id="" action="ppaction://media"/>
            <a:extLst>
              <a:ext uri="{FF2B5EF4-FFF2-40B4-BE49-F238E27FC236}">
                <a16:creationId xmlns:a16="http://schemas.microsoft.com/office/drawing/2014/main" id="{8C7B8B53-0465-499F-B133-65BEE4EC54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78418" y="61753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5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0BBE381-24EF-45E8-9370-D1866B22A1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1" y="3428163"/>
            <a:ext cx="12192000" cy="342667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2E8D12-FB10-4857-9355-ABE1B901D3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91" y="396712"/>
            <a:ext cx="6397706" cy="528877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377B139-D0B1-430D-BD1A-2B0D865A19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00" b="96400" l="9901" r="89958">
                        <a14:foregroundMark x1="51202" y1="10900" x2="48939" y2="6400"/>
                        <a14:foregroundMark x1="50778" y1="66400" x2="52900" y2="89700"/>
                        <a14:foregroundMark x1="28854" y1="93000" x2="42716" y2="91800"/>
                        <a14:foregroundMark x1="42716" y1="91800" x2="70438" y2="92400"/>
                        <a14:foregroundMark x1="26308" y1="95200" x2="24187" y2="96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163" y="1613539"/>
            <a:ext cx="3172621" cy="44874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206640-87EC-4AC1-A53A-26F745401B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00" b="95400" l="9901" r="89958">
                        <a14:foregroundMark x1="45545" y1="13800" x2="46110" y2="6700"/>
                        <a14:foregroundMark x1="48373" y1="43000" x2="52192" y2="52900"/>
                        <a14:foregroundMark x1="52192" y1="52900" x2="49929" y2="88700"/>
                        <a14:foregroundMark x1="51627" y1="92700" x2="23762" y2="95400"/>
                        <a14:foregroundMark x1="23762" y1="95400" x2="23762" y2="95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82" y="-184545"/>
            <a:ext cx="3386932" cy="47905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D1533B-8CCC-4239-A5C0-D73052FD72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7" y="2122863"/>
            <a:ext cx="2636737" cy="383205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8B77A89-6DB3-451C-AB3F-20F66BC0EC3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4" b="91535" l="12500" r="45968">
                        <a14:foregroundMark x1="29032" y1="13036" x2="28185" y2="8804"/>
                        <a14:foregroundMark x1="27097" y1="84255" x2="27621" y2="89221"/>
                        <a14:foregroundMark x1="18306" y1="82731" x2="18306" y2="90011"/>
                        <a14:foregroundMark x1="37540" y1="76185" x2="38347" y2="90406"/>
                        <a14:foregroundMark x1="30403" y1="90801" x2="22419" y2="91535"/>
                        <a14:foregroundMark x1="32056" y1="90801" x2="38105" y2="90011"/>
                        <a14:foregroundMark x1="14718" y1="91196" x2="18548" y2="90406"/>
                        <a14:foregroundMark x1="40282" y1="91535" x2="43024" y2="91535"/>
                        <a14:foregroundMark x1="14153" y1="37302" x2="12500" y2="38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4" t="3828" r="50000" b="5160"/>
          <a:stretch/>
        </p:blipFill>
        <p:spPr>
          <a:xfrm>
            <a:off x="10252927" y="1886007"/>
            <a:ext cx="2385558" cy="392979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DB45510-7B8C-40F8-963F-689C261CB2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10" b="89921" l="2586" r="95745">
                        <a14:foregroundMark x1="88052" y1="71171" x2="95777" y2="71171"/>
                        <a14:foregroundMark x1="11260" y1="43750" x2="2586" y2="35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065" y="5426891"/>
            <a:ext cx="2573265" cy="149594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C6E8802-333B-4AF9-B200-94F9AED277C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6" b="89330" l="5333" r="97000">
                        <a14:foregroundMark x1="90444" y1="77171" x2="92556" y2="64020"/>
                        <a14:foregroundMark x1="92556" y1="64020" x2="93333" y2="47395"/>
                        <a14:foregroundMark x1="95778" y1="64020" x2="97000" y2="44665"/>
                        <a14:foregroundMark x1="9000" y1="73201" x2="5333" y2="56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86" y="4098724"/>
            <a:ext cx="7019501" cy="314317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ECEA66E-A23A-4F49-BFA2-0C097120A8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849" y="-165566"/>
            <a:ext cx="4314220" cy="21814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D8E51A-CF48-4114-A2D9-0197601F7A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312" y="-243394"/>
            <a:ext cx="3792545" cy="2983469"/>
          </a:xfrm>
          <a:prstGeom prst="rect">
            <a:avLst/>
          </a:prstGeom>
        </p:spPr>
      </p:pic>
      <p:pic>
        <p:nvPicPr>
          <p:cNvPr id="2" name="Рёв медведя">
            <a:hlinkClick r:id="" action="ppaction://media"/>
            <a:extLst>
              <a:ext uri="{FF2B5EF4-FFF2-40B4-BE49-F238E27FC236}">
                <a16:creationId xmlns:a16="http://schemas.microsoft.com/office/drawing/2014/main" id="{CC5DA546-EA96-4607-9F35-17C6E9B3A7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366.5"/>
                  <p14:fade out="250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11504" y="6248400"/>
            <a:ext cx="339943" cy="339943"/>
          </a:xfrm>
          <a:prstGeom prst="rect">
            <a:avLst/>
          </a:prstGeom>
        </p:spPr>
      </p:pic>
      <p:pic>
        <p:nvPicPr>
          <p:cNvPr id="4" name="23 окт., 14.06">
            <a:hlinkClick r:id="" action="ppaction://media"/>
            <a:extLst>
              <a:ext uri="{FF2B5EF4-FFF2-40B4-BE49-F238E27FC236}">
                <a16:creationId xmlns:a16="http://schemas.microsoft.com/office/drawing/2014/main" id="{7B327E71-6388-497F-BCC5-20334AC369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0.3673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34852" y="61748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7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8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0E3E4D-DA6E-4C51-A511-C351C525A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95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B1E25C-1A10-4602-A753-5AB02C96D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3841"/>
            <a:ext cx="12192000" cy="61441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EAB81F-F93A-453E-9E26-CDA3A6C4C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80" b="89920" l="6400" r="93280">
                        <a14:foregroundMark x1="54560" y1="14560" x2="48480" y2="5280"/>
                        <a14:foregroundMark x1="56480" y1="13600" x2="62720" y2="7520"/>
                        <a14:foregroundMark x1="62720" y1="7520" x2="63840" y2="4640"/>
                        <a14:foregroundMark x1="12960" y1="50720" x2="7520" y2="57280"/>
                        <a14:foregroundMark x1="7520" y1="57280" x2="6560" y2="61280"/>
                        <a14:foregroundMark x1="84640" y1="51040" x2="90400" y2="57920"/>
                        <a14:foregroundMark x1="90400" y1="57920" x2="93280" y2="65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365" y="2633662"/>
            <a:ext cx="2724150" cy="27241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B005DA-589E-4476-9835-6B5B192560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7" y="3652837"/>
            <a:ext cx="27241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03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451580B-7140-47BA-BD29-3E5B959384C9}"/>
              </a:ext>
            </a:extLst>
          </p:cNvPr>
          <p:cNvSpPr/>
          <p:nvPr/>
        </p:nvSpPr>
        <p:spPr>
          <a:xfrm>
            <a:off x="590550" y="1162050"/>
            <a:ext cx="11010900" cy="1600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DBD7618-3496-4F8B-8DD2-F35AA87CF2F6}"/>
              </a:ext>
            </a:extLst>
          </p:cNvPr>
          <p:cNvSpPr/>
          <p:nvPr/>
        </p:nvSpPr>
        <p:spPr>
          <a:xfrm>
            <a:off x="590550" y="4095750"/>
            <a:ext cx="8782050" cy="1600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87C56A-7C2D-4E39-A77C-4E18E9685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2762250"/>
            <a:ext cx="2724150" cy="33337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CD6A65-AE09-4C83-8901-088C00E02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40" b="89920" l="6240" r="92960">
                        <a14:foregroundMark x1="53600" y1="13920" x2="48800" y2="5600"/>
                        <a14:foregroundMark x1="56160" y1="13600" x2="62080" y2="8160"/>
                        <a14:foregroundMark x1="62080" y1="8160" x2="63520" y2="5600"/>
                        <a14:foregroundMark x1="13280" y1="58080" x2="6240" y2="63520"/>
                        <a14:foregroundMark x1="84640" y1="53920" x2="92960" y2="61280"/>
                        <a14:foregroundMark x1="76320" y1="27680" x2="76960" y2="16800"/>
                        <a14:foregroundMark x1="81440" y1="36960" x2="81120" y2="28000"/>
                        <a14:foregroundMark x1="81120" y1="28000" x2="80800" y2="27360"/>
                        <a14:foregroundMark x1="76320" y1="16160" x2="76640" y2="12960"/>
                        <a14:foregroundMark x1="72480" y1="13600" x2="80160" y2="12960"/>
                        <a14:foregroundMark x1="72800" y1="13600" x2="71520" y2="13280"/>
                        <a14:foregroundMark x1="79840" y1="13280" x2="81440" y2="13920"/>
                        <a14:foregroundMark x1="79520" y1="13600" x2="81120" y2="129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71600"/>
            <a:ext cx="4938712" cy="493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3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-0.00078 -0.427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2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E9099E-37D6-4CB8-8DE1-FC4F539D91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67"/>
          <a:stretch/>
        </p:blipFill>
        <p:spPr>
          <a:xfrm>
            <a:off x="1" y="0"/>
            <a:ext cx="1218678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D7E1AD-D105-4061-B4BB-9F6BCA1EC8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40" b="89920" l="5440" r="94240">
                        <a14:foregroundMark x1="54240" y1="14880" x2="51200" y2="7200"/>
                        <a14:foregroundMark x1="51200" y1="7200" x2="49120" y2="5600"/>
                        <a14:foregroundMark x1="56480" y1="14560" x2="62560" y2="7360"/>
                        <a14:foregroundMark x1="62560" y1="7360" x2="63840" y2="3040"/>
                        <a14:foregroundMark x1="14880" y1="52000" x2="6880" y2="55840"/>
                        <a14:foregroundMark x1="6880" y1="55840" x2="5600" y2="64160"/>
                        <a14:foregroundMark x1="5600" y1="64160" x2="6240" y2="65440"/>
                        <a14:foregroundMark x1="87520" y1="52960" x2="93280" y2="59040"/>
                        <a14:foregroundMark x1="93280" y1="59040" x2="94240" y2="61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80"/>
          <a:stretch/>
        </p:blipFill>
        <p:spPr>
          <a:xfrm>
            <a:off x="3119437" y="452437"/>
            <a:ext cx="5953125" cy="54721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733D01-436B-4E9C-980C-C28D2BDA42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365" y="3090863"/>
            <a:ext cx="295661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6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E9099E-37D6-4CB8-8DE1-FC4F539D91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67"/>
          <a:stretch/>
        </p:blipFill>
        <p:spPr>
          <a:xfrm>
            <a:off x="1" y="0"/>
            <a:ext cx="1218678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D7E1AD-D105-4061-B4BB-9F6BCA1EC8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40" b="89920" l="5440" r="94240">
                        <a14:foregroundMark x1="54240" y1="14880" x2="51200" y2="7200"/>
                        <a14:foregroundMark x1="51200" y1="7200" x2="49120" y2="5600"/>
                        <a14:foregroundMark x1="56480" y1="14560" x2="62560" y2="7360"/>
                        <a14:foregroundMark x1="62560" y1="7360" x2="63840" y2="3040"/>
                        <a14:foregroundMark x1="14880" y1="52000" x2="6880" y2="55840"/>
                        <a14:foregroundMark x1="6880" y1="55840" x2="5600" y2="64160"/>
                        <a14:foregroundMark x1="5600" y1="64160" x2="6240" y2="65440"/>
                        <a14:foregroundMark x1="87520" y1="52960" x2="93280" y2="59040"/>
                        <a14:foregroundMark x1="93280" y1="59040" x2="94240" y2="61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80"/>
          <a:stretch/>
        </p:blipFill>
        <p:spPr>
          <a:xfrm>
            <a:off x="3119437" y="452437"/>
            <a:ext cx="5953125" cy="54721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733D01-436B-4E9C-980C-C28D2BDA42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365" y="3090863"/>
            <a:ext cx="2956612" cy="3429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C62709-2E2C-44A5-9200-D615F1D13E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" y="2175607"/>
            <a:ext cx="8646319" cy="420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55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4F7E21-00EE-46EA-B019-9AFD2A805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0F3996-12DC-4819-AB40-E6F35F486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56" b="97493" l="3397" r="98913">
                        <a14:foregroundMark x1="48505" y1="10818" x2="48505" y2="7256"/>
                        <a14:foregroundMark x1="74864" y1="85884" x2="91168" y2="97757"/>
                        <a14:foregroundMark x1="13315" y1="83113" x2="5435" y2="84169"/>
                        <a14:foregroundMark x1="5435" y1="84169" x2="3397" y2="84960"/>
                        <a14:foregroundMark x1="93207" y1="92480" x2="98913" y2="95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68" y="0"/>
            <a:ext cx="6627264" cy="6825362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C7F5D00A-C9EF-4FB5-AA9A-62D25E3647EA}"/>
              </a:ext>
            </a:extLst>
          </p:cNvPr>
          <p:cNvSpPr/>
          <p:nvPr/>
        </p:nvSpPr>
        <p:spPr>
          <a:xfrm>
            <a:off x="3923766" y="3101696"/>
            <a:ext cx="1009650" cy="9715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1A5EF3D-EC2D-41E2-B5C2-1C87F16595E1}"/>
              </a:ext>
            </a:extLst>
          </p:cNvPr>
          <p:cNvSpPr/>
          <p:nvPr/>
        </p:nvSpPr>
        <p:spPr>
          <a:xfrm>
            <a:off x="4961457" y="3133724"/>
            <a:ext cx="1009650" cy="97155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365CD469-964B-46F5-BC22-18A3CF2E159C}"/>
              </a:ext>
            </a:extLst>
          </p:cNvPr>
          <p:cNvSpPr/>
          <p:nvPr/>
        </p:nvSpPr>
        <p:spPr>
          <a:xfrm>
            <a:off x="6032752" y="3133724"/>
            <a:ext cx="1009650" cy="9715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40DC3786-147B-423E-BB4F-47DE936B0BC2}"/>
              </a:ext>
            </a:extLst>
          </p:cNvPr>
          <p:cNvSpPr/>
          <p:nvPr/>
        </p:nvSpPr>
        <p:spPr>
          <a:xfrm>
            <a:off x="7104047" y="3133724"/>
            <a:ext cx="1009650" cy="97155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99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E9099E-37D6-4CB8-8DE1-FC4F539D91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67"/>
          <a:stretch/>
        </p:blipFill>
        <p:spPr>
          <a:xfrm>
            <a:off x="1" y="0"/>
            <a:ext cx="1218678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D7E1AD-D105-4061-B4BB-9F6BCA1EC8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40" b="89920" l="5440" r="94240">
                        <a14:foregroundMark x1="54240" y1="14880" x2="51200" y2="7200"/>
                        <a14:foregroundMark x1="51200" y1="7200" x2="49120" y2="5600"/>
                        <a14:foregroundMark x1="56480" y1="14560" x2="62560" y2="7360"/>
                        <a14:foregroundMark x1="62560" y1="7360" x2="63840" y2="3040"/>
                        <a14:foregroundMark x1="14880" y1="52000" x2="6880" y2="55840"/>
                        <a14:foregroundMark x1="6880" y1="55840" x2="5600" y2="64160"/>
                        <a14:foregroundMark x1="5600" y1="64160" x2="6240" y2="65440"/>
                        <a14:foregroundMark x1="87520" y1="52960" x2="93280" y2="59040"/>
                        <a14:foregroundMark x1="93280" y1="59040" x2="94240" y2="61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80"/>
          <a:stretch/>
        </p:blipFill>
        <p:spPr>
          <a:xfrm>
            <a:off x="3119437" y="452437"/>
            <a:ext cx="5953125" cy="54721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1D0B79-E162-4A7B-93AC-B53B5F2DA2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881" y="2371848"/>
            <a:ext cx="3698738" cy="42896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F203D6-5A1B-46A6-9A8A-A281B6B66E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34" y="3086100"/>
            <a:ext cx="3698738" cy="35754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64C535-BC56-4EFA-A6C2-F61217976D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84" y="2053721"/>
            <a:ext cx="4925953" cy="492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6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22</Words>
  <Application>Microsoft Office PowerPoint</Application>
  <PresentationFormat>Широкоэкранный</PresentationFormat>
  <Paragraphs>11</Paragraphs>
  <Slides>15</Slides>
  <Notes>2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ELENA</dc:creator>
  <cp:lastModifiedBy>ELENA</cp:lastModifiedBy>
  <cp:revision>42</cp:revision>
  <dcterms:created xsi:type="dcterms:W3CDTF">2019-10-14T06:41:02Z</dcterms:created>
  <dcterms:modified xsi:type="dcterms:W3CDTF">2019-10-23T11:07:40Z</dcterms:modified>
</cp:coreProperties>
</file>