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7" r:id="rId5"/>
    <p:sldId id="260" r:id="rId6"/>
    <p:sldId id="261" r:id="rId7"/>
    <p:sldId id="262" r:id="rId8"/>
    <p:sldId id="278" r:id="rId9"/>
    <p:sldId id="264" r:id="rId10"/>
    <p:sldId id="265" r:id="rId11"/>
    <p:sldId id="266" r:id="rId12"/>
    <p:sldId id="279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8FF6-36E4-4A14-A89B-3E1285321AC5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6A6A-713D-4E17-9E9A-45C8100D4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8FF6-36E4-4A14-A89B-3E1285321AC5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6A6A-713D-4E17-9E9A-45C8100D4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8FF6-36E4-4A14-A89B-3E1285321AC5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6A6A-713D-4E17-9E9A-45C8100D4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8FF6-36E4-4A14-A89B-3E1285321AC5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6A6A-713D-4E17-9E9A-45C8100D4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8FF6-36E4-4A14-A89B-3E1285321AC5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6A6A-713D-4E17-9E9A-45C8100D4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8FF6-36E4-4A14-A89B-3E1285321AC5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6A6A-713D-4E17-9E9A-45C8100D4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8FF6-36E4-4A14-A89B-3E1285321AC5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6A6A-713D-4E17-9E9A-45C8100D4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8FF6-36E4-4A14-A89B-3E1285321AC5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6A6A-713D-4E17-9E9A-45C8100D4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8FF6-36E4-4A14-A89B-3E1285321AC5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6A6A-713D-4E17-9E9A-45C8100D4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8FF6-36E4-4A14-A89B-3E1285321AC5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6A6A-713D-4E17-9E9A-45C8100D4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8FF6-36E4-4A14-A89B-3E1285321AC5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6A6A-713D-4E17-9E9A-45C8100D4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18FF6-36E4-4A14-A89B-3E1285321AC5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E6A6A-713D-4E17-9E9A-45C8100D4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-titl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04856" cy="4824536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МДОАУ «Детский сад № 55 «Солнышко»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вида с приоритетным осуществлением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физического развития воспитанников г. Орска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 - КЛАСС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познавательных способностей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старших дошкольников через использование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игровых технологий «Блоки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и «Дары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Фрёбеля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Воспитатель: Кондратьева Т. А.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-titl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632848" cy="432048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«Магазин»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Picture 6" descr="C:\Users\Админ\Desktop\фото на мастер класс\169720613043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1600" y="1268760"/>
            <a:ext cx="1320332" cy="1872208"/>
          </a:xfrm>
          <a:prstGeom prst="rect">
            <a:avLst/>
          </a:prstGeom>
          <a:noFill/>
        </p:spPr>
      </p:pic>
      <p:pic>
        <p:nvPicPr>
          <p:cNvPr id="7" name="Picture 6" descr="C:\Users\Админ\Desktop\фото на мастер класс\169720613043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835696" y="3284984"/>
            <a:ext cx="1224136" cy="1728191"/>
          </a:xfrm>
          <a:prstGeom prst="rect">
            <a:avLst/>
          </a:prstGeom>
          <a:noFill/>
        </p:spPr>
      </p:pic>
      <p:pic>
        <p:nvPicPr>
          <p:cNvPr id="8" name="Picture 6" descr="C:\Users\Админ\Desktop\фото на мастер класс\169720613043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75856" y="1988840"/>
            <a:ext cx="1296144" cy="1872208"/>
          </a:xfrm>
          <a:prstGeom prst="rect">
            <a:avLst/>
          </a:prstGeom>
          <a:noFill/>
        </p:spPr>
      </p:pic>
      <p:pic>
        <p:nvPicPr>
          <p:cNvPr id="9" name="Picture 6" descr="C:\Users\Админ\Desktop\фото на мастер класс\169720613043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860032" y="3429000"/>
            <a:ext cx="1296144" cy="1748132"/>
          </a:xfrm>
          <a:prstGeom prst="rect">
            <a:avLst/>
          </a:prstGeom>
          <a:noFill/>
        </p:spPr>
      </p:pic>
      <p:pic>
        <p:nvPicPr>
          <p:cNvPr id="11" name="Picture 6" descr="C:\Users\Админ\Desktop\фото на мастер класс\1697206130430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876256" y="1340768"/>
            <a:ext cx="1296143" cy="1748132"/>
          </a:xfrm>
          <a:prstGeom prst="rect">
            <a:avLst/>
          </a:prstGeom>
          <a:noFill/>
        </p:spPr>
      </p:pic>
      <p:pic>
        <p:nvPicPr>
          <p:cNvPr id="12" name="Picture 6" descr="C:\Users\Админ\Desktop\фото на мастер класс\1697206130430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897767" y="3573016"/>
            <a:ext cx="1253121" cy="1748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-titl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560840" cy="403244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Твистер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6" descr="C:\Users\Админ\Desktop\фото на мастер класс\169720613043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99592" y="1196752"/>
            <a:ext cx="1296143" cy="1748132"/>
          </a:xfrm>
          <a:prstGeom prst="rect">
            <a:avLst/>
          </a:prstGeom>
          <a:noFill/>
        </p:spPr>
      </p:pic>
      <p:pic>
        <p:nvPicPr>
          <p:cNvPr id="6" name="Picture 6" descr="C:\Users\Админ\Desktop\фото на мастер класс\169720613043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19672" y="3140968"/>
            <a:ext cx="1296143" cy="1748131"/>
          </a:xfrm>
          <a:prstGeom prst="rect">
            <a:avLst/>
          </a:prstGeom>
          <a:noFill/>
        </p:spPr>
      </p:pic>
      <p:pic>
        <p:nvPicPr>
          <p:cNvPr id="7" name="Picture 6" descr="C:\Users\Админ\Desktop\фото на мастер класс\169720613043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63888" y="2348880"/>
            <a:ext cx="1296142" cy="1748131"/>
          </a:xfrm>
          <a:prstGeom prst="rect">
            <a:avLst/>
          </a:prstGeom>
          <a:noFill/>
        </p:spPr>
      </p:pic>
      <p:pic>
        <p:nvPicPr>
          <p:cNvPr id="8" name="Picture 6" descr="C:\Users\Админ\Desktop\фото на мастер класс\169720613043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220072" y="3140968"/>
            <a:ext cx="1296142" cy="1748129"/>
          </a:xfrm>
          <a:prstGeom prst="rect">
            <a:avLst/>
          </a:prstGeom>
          <a:noFill/>
        </p:spPr>
      </p:pic>
      <p:pic>
        <p:nvPicPr>
          <p:cNvPr id="9" name="Picture 6" descr="C:\Users\Админ\Desktop\фото на мастер класс\1697206130430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732240" y="2348880"/>
            <a:ext cx="1296142" cy="1400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-titl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Дары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Фрёбеля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00808"/>
            <a:ext cx="41044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700808"/>
            <a:ext cx="269979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-titl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632848" cy="39604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«Цветные точки»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\Desktop\фото на мастер класс\1698117734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60848"/>
            <a:ext cx="2016224" cy="2160240"/>
          </a:xfrm>
          <a:prstGeom prst="rect">
            <a:avLst/>
          </a:prstGeom>
          <a:noFill/>
        </p:spPr>
      </p:pic>
      <p:pic>
        <p:nvPicPr>
          <p:cNvPr id="5" name="Picture 2" descr="C:\Users\Админ\Desktop\фото на мастер класс\169811773408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51920" y="2420888"/>
            <a:ext cx="1800200" cy="2245999"/>
          </a:xfrm>
          <a:prstGeom prst="rect">
            <a:avLst/>
          </a:prstGeom>
          <a:noFill/>
        </p:spPr>
      </p:pic>
      <p:pic>
        <p:nvPicPr>
          <p:cNvPr id="6" name="Picture 2" descr="C:\Users\Админ\Desktop\фото на мастер класс\169811773408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56176" y="2132856"/>
            <a:ext cx="1632976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-titl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560840" cy="5256584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«Сундук пирата»</a:t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146" name="Picture 2" descr="C:\Users\Админ\Desktop\фото на мастер класс\1698117734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9" y="2492896"/>
            <a:ext cx="2304256" cy="2448272"/>
          </a:xfrm>
          <a:prstGeom prst="rect">
            <a:avLst/>
          </a:prstGeom>
          <a:noFill/>
        </p:spPr>
      </p:pic>
      <p:pic>
        <p:nvPicPr>
          <p:cNvPr id="5" name="Picture 2" descr="C:\Users\Админ\Desktop\фото на мастер класс\169811773401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80395" y="1700808"/>
            <a:ext cx="1815258" cy="2448272"/>
          </a:xfrm>
          <a:prstGeom prst="rect">
            <a:avLst/>
          </a:prstGeom>
          <a:noFill/>
        </p:spPr>
      </p:pic>
      <p:pic>
        <p:nvPicPr>
          <p:cNvPr id="6" name="Picture 2" descr="C:\Users\Админ\Desktop\фото на мастер класс\169811773401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084168" y="2492896"/>
            <a:ext cx="1815258" cy="2448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-titl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04856" cy="48965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«Наряди куклу»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170" name="Picture 2" descr="C:\Users\Админ\Desktop\фото на мастер класс\169811773385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9953" y="2780928"/>
            <a:ext cx="1603494" cy="2137992"/>
          </a:xfrm>
          <a:prstGeom prst="rect">
            <a:avLst/>
          </a:prstGeom>
          <a:noFill/>
        </p:spPr>
      </p:pic>
      <p:pic>
        <p:nvPicPr>
          <p:cNvPr id="5" name="Picture 2" descr="C:\Users\Админ\Desktop\фото на мастер класс\169811773385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59832" y="1916832"/>
            <a:ext cx="1585203" cy="2137992"/>
          </a:xfrm>
          <a:prstGeom prst="rect">
            <a:avLst/>
          </a:prstGeom>
          <a:noFill/>
        </p:spPr>
      </p:pic>
      <p:pic>
        <p:nvPicPr>
          <p:cNvPr id="6" name="Picture 2" descr="C:\Users\Админ\Desktop\фото на мастер класс\169811773385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932040" y="3441193"/>
            <a:ext cx="1585203" cy="2113604"/>
          </a:xfrm>
          <a:prstGeom prst="rect">
            <a:avLst/>
          </a:prstGeom>
          <a:noFill/>
        </p:spPr>
      </p:pic>
      <p:pic>
        <p:nvPicPr>
          <p:cNvPr id="7" name="Picture 2" descr="C:\Users\Админ\Desktop\фото на мастер класс\1698117733858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660232" y="1916832"/>
            <a:ext cx="1585202" cy="2137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-titl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632848" cy="4608512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«Виды транспорта»</a:t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1656184" cy="272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43808" y="2390241"/>
            <a:ext cx="1656184" cy="220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932040" y="2636912"/>
            <a:ext cx="1656183" cy="220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660232" y="1628800"/>
            <a:ext cx="1656183" cy="220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-titl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632848" cy="374441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участие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Ваше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-titl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704856" cy="367240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условий для передачи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педагогического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опыта работы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использованию логико-математических игр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 интеллектуального развития дошкольников.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-titl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46805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1.познакомить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педагогов с опытом работы по использованию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логико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математических игр в работе с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дошкольного возраста;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2.обучить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участников семинара методам и приемам использования развивающих игр в педагогическом процессе;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3.развивать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 к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оригинальным образовательным игровым технологиям, применять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практике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данные технологии;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4.вызвать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желание к сотрудничеству, взаимопониманию.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-titl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632848" cy="475252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«Без игры нет, и не может быть полноценного умственного развития. Игра – это огромное светлое окно, через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которое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духовный мир ребёнка вливается живительный поток представлений, понятий.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– это искра зажигающая огонёк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пытливости, любознательности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А. Сухомлинский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-titl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04856" cy="504056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Венгерский психолог,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математик, профессор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создатель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авторской методики«Новая математика»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Золтан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Дьенеш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 С логическими блоками ребенок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выполняет много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действий: меняет местами,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убирает, выкладывает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ищет, делит, сравнивает.</a:t>
            </a:r>
            <a:b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 Пособие впервые познакомит ребенка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понятиями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кодировка информации, алгоритмы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логическая операция.</a:t>
            </a:r>
            <a:b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 Блоки могут обобщать по нескольким</a:t>
            </a:r>
            <a:b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свойствам, разовьют память,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воображение,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творческие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способности,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научат сравнивать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анализировать,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классифицировать.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492896"/>
            <a:ext cx="19442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-titl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632848" cy="410445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Логический материал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представляет собой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набор из 48 логических блоков,</a:t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различающихся четырьмя свойствами:</a:t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ФОРМОЙ: круглые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квадратные, треугольные, прямоугольные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ЦВЕТОМ: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красные, желтые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синие;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РАЗМЕРОМ: большие и маленькие;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ТОЛЩИНОЙ: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толстые и тонкие 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0888"/>
            <a:ext cx="23042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-titl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04856" cy="4320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20888"/>
            <a:ext cx="35283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24744"/>
            <a:ext cx="36450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-titl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«Угощение для друзей»</a:t>
            </a:r>
            <a:endParaRPr lang="ru-RU" dirty="0"/>
          </a:p>
        </p:txBody>
      </p:sp>
      <p:pic>
        <p:nvPicPr>
          <p:cNvPr id="3074" name="Picture 2" descr="C:\Users\Админ\Desktop\фото на мастер класс\16969918587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2020999" cy="2564904"/>
          </a:xfrm>
          <a:prstGeom prst="rect">
            <a:avLst/>
          </a:prstGeom>
          <a:noFill/>
        </p:spPr>
      </p:pic>
      <p:pic>
        <p:nvPicPr>
          <p:cNvPr id="6" name="Picture 2" descr="C:\Users\Админ\Desktop\фото на мастер класс\169699185876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15808" y="1124745"/>
            <a:ext cx="1901734" cy="2564902"/>
          </a:xfrm>
          <a:prstGeom prst="rect">
            <a:avLst/>
          </a:prstGeom>
          <a:noFill/>
        </p:spPr>
      </p:pic>
      <p:pic>
        <p:nvPicPr>
          <p:cNvPr id="7" name="Picture 2" descr="C:\Users\Админ\Desktop\фото на мастер класс\169699185876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923928" y="1268761"/>
            <a:ext cx="1901734" cy="2564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-titl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32848" cy="612068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«Бусы для куклы»</a:t>
            </a:r>
            <a:endParaRPr lang="ru-RU" dirty="0"/>
          </a:p>
        </p:txBody>
      </p:sp>
      <p:pic>
        <p:nvPicPr>
          <p:cNvPr id="2050" name="Picture 2" descr="C:\Users\Админ\Desktop\фото на мастер класс\1697206130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12776"/>
            <a:ext cx="2016224" cy="1872208"/>
          </a:xfrm>
          <a:prstGeom prst="rect">
            <a:avLst/>
          </a:prstGeom>
          <a:noFill/>
        </p:spPr>
      </p:pic>
      <p:pic>
        <p:nvPicPr>
          <p:cNvPr id="5" name="Picture 2" descr="C:\Users\Админ\Desktop\фото на мастер класс\169720613036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60232" y="1124744"/>
            <a:ext cx="1388139" cy="1872208"/>
          </a:xfrm>
          <a:prstGeom prst="rect">
            <a:avLst/>
          </a:prstGeom>
          <a:noFill/>
        </p:spPr>
      </p:pic>
      <p:pic>
        <p:nvPicPr>
          <p:cNvPr id="6" name="Picture 2" descr="C:\Users\Админ\Desktop\фото на мастер класс\169720613036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59632" y="1124744"/>
            <a:ext cx="1388139" cy="1850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93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МДОАУ «Детский сад № 55 «Солнышко» общеразвивающего вида с приоритетным осуществлением  физического развития воспитанников г. Орска     МАСТЕР - КЛАСС  Развитие познавательных способностей  у старших дошкольников через использование  игровых технологий «Блоки Дьенеша» и «Дары Фрёбеля»                                                             Воспитатель: Кондратьева Т. А.</vt:lpstr>
      <vt:lpstr>Цель:  создание условий для передачи  педагогического опыта работы  по использованию логико-математических игр  как средства интеллектуального развития дошкольников. </vt:lpstr>
      <vt:lpstr>Задачи: 1.познакомить педагогов с опытом работы по использованию логико – математических игр в работе с детьми  дошкольного возраста;  2.обучить участников семинара методам и приемам использования развивающих игр в педагогическом процессе;  3.развивать интерес к оригинальным образовательным игровым технологиям, применять на практике данные технологии;  4.вызвать желание к сотрудничеству, взаимопониманию.</vt:lpstr>
      <vt:lpstr>«Без игры нет, и не может быть полноценного умственного развития. Игра – это огромное светлое окно, через которое  в духовный мир ребёнка вливается живительный поток представлений, понятий. Игра – это искра зажигающая огонёк пытливости, любознательности».  В. А. Сухомлинский </vt:lpstr>
      <vt:lpstr>Венгерский психолог, математик, профессор, создатель авторской методики«Новая математика» Золтан Дьенеш.   С логическими блоками ребенок выполняет много действий: меняет местами, убирает, выкладывает, ищет, делит, сравнивает.  Пособие впервые познакомит ребенка с понятиями  кодировка информации, алгоритмы, логическая операция.  Блоки могут обобщать по нескольким свойствам, разовьют память, воображение,  творческие способности, научат сравнивать, анализировать,  классифицировать.  </vt:lpstr>
      <vt:lpstr>Логический материал представляет собой набор из 48 логических блоков, различающихся четырьмя свойствами: 1. ФОРМОЙ: круглые, квадратные, треугольные, прямоугольные; 2. ЦВЕТОМ: красные, желтые, синие; 3. РАЗМЕРОМ: большие и маленькие; 4. ТОЛЩИНОЙ: толстые и тонкие      </vt:lpstr>
      <vt:lpstr>Слайд 7</vt:lpstr>
      <vt:lpstr>  Игра «Угощение для друзей»</vt:lpstr>
      <vt:lpstr> Игра «Бусы для куклы»</vt:lpstr>
      <vt:lpstr>Игра «Магазин»     </vt:lpstr>
      <vt:lpstr>Игра «Твистер»    </vt:lpstr>
      <vt:lpstr>Дары Фрёбеля</vt:lpstr>
      <vt:lpstr>Игра «Цветные точки»      </vt:lpstr>
      <vt:lpstr>Игра «Сундук пирата»        </vt:lpstr>
      <vt:lpstr>Игра «Наряди куклу»      </vt:lpstr>
      <vt:lpstr> Игра «Виды транспорта»        </vt:lpstr>
      <vt:lpstr>Благодарю за участие  и Ваше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43</cp:revision>
  <dcterms:created xsi:type="dcterms:W3CDTF">2023-09-23T05:17:08Z</dcterms:created>
  <dcterms:modified xsi:type="dcterms:W3CDTF">2023-11-21T14:20:27Z</dcterms:modified>
</cp:coreProperties>
</file>