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безопасности и жизнедеятельности детей дошкольного возраста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лет)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4930460" cy="3651622"/>
          </a:xfrm>
        </p:spPr>
      </p:pic>
    </p:spTree>
    <p:extLst>
      <p:ext uri="{BB962C8B-B14F-4D97-AF65-F5344CB8AC3E}">
        <p14:creationId xmlns:p14="http://schemas.microsoft.com/office/powerpoint/2010/main" val="9038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представления о правилах безопасного поведения и о действиях в случае экстренных ситуаций.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Образовательные: закрепить знания детей о профессиях служб спасения, их номерах и атрибутах.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2. Развивающие: развитие умения ориентироваться в случаях экстренных ситуаций; закрепление знаний в игровой ситуации.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 Воспитательные: воспитание дисциплинированности, ответственности за свою безопасность и безопасность    окружающих.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объяснение, показ, игра.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Разрезные картинки с изображением разных жизненных ситуаций по безопасности , разрезные картинки с номерами телефонов служб спасения.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Беседы о профессиях служб спасения, их номерах и атрибутах, просмотр видеоматериалов.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 мин.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48072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</a:p>
        </p:txBody>
      </p:sp>
    </p:spTree>
    <p:extLst>
      <p:ext uri="{BB962C8B-B14F-4D97-AF65-F5344CB8AC3E}">
        <p14:creationId xmlns:p14="http://schemas.microsoft.com/office/powerpoint/2010/main" val="21750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Варианты игры: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играют 2 ребенка. Дети сидят за столом. Выбирается ведущий с помощью считалки. Ребята берут по одной карточки с изображением номера телефона службы спасения. Дети определяют, к какому номеру соответствует эта картинка. Ребенок берет соответствующую картинку к своему номеру и объясняет,  почему она соответствует данной службе спасения. Выигрывает тот, кто правильно даст ответ на все карточки.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играют 6 человек. Дети сидят за столом. На столе выкладывается стопка карточек с изображением по безопасности в разных жизненных ситуациях.  При помощи считалочки выбирается тот ребенок, который первым будет брать карточку. Затем ребенок, который взял карточку,  должен правильно рассказать о ситуации, изображенной на карточке. Если ответ правильный, ребенок оставляет карточку себе, а если ответ неверный, то эта карточка возвращается назад. Выигрывает тот, кто наберет больше карточек с правильным ответом.</a:t>
            </a:r>
          </a:p>
          <a:p>
            <a:pPr lvl="0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играют 6 человек. Дети сидят за столом. По желанию ребенок выбирает картинку по безопасности и жизнедеятельности, о которой хочет рассказать. Все дети по очереди рассказывают, затем выбирается лучший рассказ. Выигрывает тот, чей рассказ окажется интересным и правильным.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0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u="sng" dirty="0" smtClean="0"/>
              <a:t>Фотографии: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5285"/>
            <a:ext cx="3891376" cy="48642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41" y="1259140"/>
            <a:ext cx="3909730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Игра по безопасности и жизнедеятельности детей дошкольного возраста (6-7 лет) </vt:lpstr>
      <vt:lpstr>    Цель: Формирование у детей представления о правилах безопасного поведения и о действиях в случае экстренных ситуаций. Задачи: 1. Образовательные: закрепить знания детей о профессиях служб спасения, их номерах и атрибутах.                  2. Развивающие: развитие умения ориентироваться в случаях экстренных ситуаций; закрепление знаний в игровой ситуации.                 3. Воспитательные: воспитание дисциплинированности, ответственности за свою безопасность и безопасность    окружающих. Методические приемы: объяснение, показ, игра. Оборудование и материалы:  Разрезные картинки с изображением разных жизненных ситуаций по безопасности , разрезные картинки с номерами телефонов служб спасения. Предварительная работа:  Беседы о профессиях служб спасения, их номерах и атрибутах, просмотр видеоматериалов.  Время игры- 10 мин. </vt:lpstr>
      <vt:lpstr>Варианты игры:</vt:lpstr>
      <vt:lpstr>Фотографии: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безопасности и жизнедеятельности детей дошкольного возраста (6-7 лет)</dc:title>
  <dc:creator>user</dc:creator>
  <cp:lastModifiedBy>user</cp:lastModifiedBy>
  <cp:revision>2</cp:revision>
  <dcterms:created xsi:type="dcterms:W3CDTF">2025-02-01T13:22:18Z</dcterms:created>
  <dcterms:modified xsi:type="dcterms:W3CDTF">2025-02-01T13:36:33Z</dcterms:modified>
</cp:coreProperties>
</file>