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1" r:id="rId4"/>
    <p:sldId id="272" r:id="rId5"/>
    <p:sldId id="273" r:id="rId6"/>
    <p:sldId id="270" r:id="rId7"/>
    <p:sldId id="259" r:id="rId8"/>
    <p:sldId id="278" r:id="rId9"/>
    <p:sldId id="279" r:id="rId10"/>
    <p:sldId id="274" r:id="rId11"/>
    <p:sldId id="275" r:id="rId12"/>
    <p:sldId id="277" r:id="rId13"/>
    <p:sldId id="276" r:id="rId14"/>
    <p:sldId id="257" r:id="rId15"/>
    <p:sldId id="261" r:id="rId16"/>
    <p:sldId id="280" r:id="rId17"/>
    <p:sldId id="281" r:id="rId18"/>
    <p:sldId id="282" r:id="rId19"/>
    <p:sldId id="265" r:id="rId20"/>
    <p:sldId id="264" r:id="rId21"/>
    <p:sldId id="269" r:id="rId22"/>
    <p:sldId id="284" r:id="rId23"/>
    <p:sldId id="262" r:id="rId24"/>
    <p:sldId id="283" r:id="rId25"/>
    <p:sldId id="263" r:id="rId26"/>
  </p:sldIdLst>
  <p:sldSz cx="6858000" cy="9144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Зиновьева" initials="ДЗ" lastIdx="1" clrIdx="0">
    <p:extLst>
      <p:ext uri="{19B8F6BF-5375-455C-9EA6-DF929625EA0E}">
        <p15:presenceInfo xmlns:p15="http://schemas.microsoft.com/office/powerpoint/2012/main" userId="10cd070560edc4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2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5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2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5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8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2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6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2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2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4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3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527B-CEB1-4CBB-A86D-01ACECF49D4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BAE47-070B-4A54-A941-83B673F8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2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23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7.jpe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adik25.ucoz.ru/sovet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7893" y="1428112"/>
            <a:ext cx="6042211" cy="1954305"/>
          </a:xfrm>
          <a:prstGeom prst="round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Спорт-</a:t>
            </a:r>
            <a:r>
              <a:rPr lang="ru-RU" sz="4800" b="1" dirty="0" smtClean="0">
                <a:latin typeface="Bookman Old Style" panose="02050604050505020204" pitchFamily="18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это движение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в жизни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4136" y="513710"/>
            <a:ext cx="4733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ЛЭПБУК</a:t>
            </a:r>
            <a:endParaRPr lang="ru-RU" sz="4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unart.pro/uploads/posts/2020-03/1585597306_56-p-foni-dlya-yaslei-1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2942" r="7919" b="56666"/>
          <a:stretch/>
        </p:blipFill>
        <p:spPr bwMode="auto">
          <a:xfrm>
            <a:off x="125503" y="211428"/>
            <a:ext cx="6185649" cy="36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506" y="215153"/>
            <a:ext cx="6149786" cy="37472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504" y="4365813"/>
            <a:ext cx="6149788" cy="374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7" y="7450961"/>
            <a:ext cx="2097741" cy="4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5271" y="4526446"/>
            <a:ext cx="2066109" cy="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0965" y="547755"/>
            <a:ext cx="5558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Стихи о спорте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438" name="Picture 6" descr="https://im0-tub-ru.yandex.net/i?id=3163bb0555d02a75013a15b356d6e2fc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8" y="1720609"/>
            <a:ext cx="5474258" cy="22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53257" y="5134214"/>
            <a:ext cx="69431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Нам смелым, и сильным, и ловким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Со спортом всегда по пути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Ребят не страшат тренировки-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Пусть сердце стучится в груди.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Нам смелым, и сильным, и ловким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Быть надо всегда впереди.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2000" b="1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460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506" y="215153"/>
            <a:ext cx="6149786" cy="374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504" y="4450645"/>
            <a:ext cx="6149788" cy="374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5271" y="4526446"/>
            <a:ext cx="2066109" cy="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6902" y="469786"/>
            <a:ext cx="2066109" cy="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70" y="3367031"/>
            <a:ext cx="2097741" cy="4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4434" y="1033186"/>
            <a:ext cx="67571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Нелегкий будет спор 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за каждый наш рекорд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В одном мы верим искренне и свято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Все те кто любит спорт, все те кто верит в спорт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Надежные, ребята.</a:t>
            </a:r>
            <a:b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706406" y="4994492"/>
            <a:ext cx="99127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Всех быстрей бежать,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Выше прыгать вдаль,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Могут только те,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Кто со спортом знаком не понаслышке.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А кто спортом не занимается,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Тот со своим здоровьем мается.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Тот постоянно кашляет и болеет,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Быстро устает и рано седеет.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sz="20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2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506" y="215153"/>
            <a:ext cx="6149786" cy="374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504" y="4365813"/>
            <a:ext cx="6149788" cy="374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01085" y="4606754"/>
            <a:ext cx="2066109" cy="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01085" y="415432"/>
            <a:ext cx="2066109" cy="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70" y="3267722"/>
            <a:ext cx="2097741" cy="4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71329" y="1146982"/>
            <a:ext cx="6810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Чтоб в спорте первыми быть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Надо спорт любить.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Чтоб спортсменом 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мог каждый стать.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Надо день зарядкой начинать.</a:t>
            </a:r>
            <a:b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338305"/>
            <a:ext cx="6362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Кто не любит физкультуру?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Помогает всем она!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Быть здоровым, сильным, ловким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К защите Родины быть готовым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sz="2000" dirty="0"/>
          </a:p>
        </p:txBody>
      </p:sp>
      <p:pic>
        <p:nvPicPr>
          <p:cNvPr id="9" name="Picture 2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79" y="7241263"/>
            <a:ext cx="2097741" cy="4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506" y="138305"/>
            <a:ext cx="6149786" cy="374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504" y="4365813"/>
            <a:ext cx="6149788" cy="374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5271" y="4526446"/>
            <a:ext cx="2066109" cy="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6076" y="230368"/>
            <a:ext cx="1664497" cy="3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88" y="3522269"/>
            <a:ext cx="1398495" cy="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829544" y="485803"/>
            <a:ext cx="120598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Спортивным быть теперь вновь модно!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Со спортом много ты поймёшь: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Спорт – и здоровье без таблеток,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Спорт – и веселье без забот.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 друзьями спортом заниматься,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Поверь, реально круглый год!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Попробуй делать каждый день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Зарядку утром! Будет лень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Вначале, но привыкнешь скоро…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Здоровым станешь – это клёво!</a:t>
            </a:r>
            <a:endParaRPr lang="ru-RU" sz="2000" b="1" i="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433" y="4961191"/>
            <a:ext cx="50717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Спорт не любит ленивых,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Тех, кто быстро сдается.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Ненадежных, трусливых.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Он над ними смеется.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Благосклонен он очень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К тем, кто духом силен.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И победы дарует</a:t>
            </a:r>
          </a:p>
          <a:p>
            <a:pPr algn="ctr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Лишь выносливым он.</a:t>
            </a:r>
            <a:endParaRPr lang="ru-RU" sz="2000" b="1" i="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9" name="Picture 2" descr="http://www.tesorooakdale.com/wp-content/uploads/2016/12/Seperator-Line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0" y="7515736"/>
            <a:ext cx="1986648" cy="4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35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5/1588498391_15-p-foni-dlya-detskikh-prezentatsii-v-shkolu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717" y="831335"/>
            <a:ext cx="5952565" cy="7481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olympic-history.ru/800/600/http/victoriny.ru/wp-content/uploads/2015/12/olimpijjskie-igry1-1024x76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/>
          <a:stretch/>
        </p:blipFill>
        <p:spPr bwMode="auto">
          <a:xfrm>
            <a:off x="342514" y="979302"/>
            <a:ext cx="6062768" cy="38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bs.twimg.com/media/EMI7UypXUAAhAI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" y="4572184"/>
            <a:ext cx="6655166" cy="37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7482" y="7199758"/>
            <a:ext cx="1577788" cy="7537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37268" y="6903922"/>
            <a:ext cx="1297368" cy="9240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94615" y="6527064"/>
            <a:ext cx="1577788" cy="14264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0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1527662/75f476c3-071b-440c-a878-031a992bf93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2080" y="896471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книжка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04008" y="3436932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Найди лишнее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2080" y="4876800"/>
            <a:ext cx="97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конверт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3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153" y="215153"/>
            <a:ext cx="5396753" cy="2868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151" y="3212480"/>
            <a:ext cx="5396753" cy="2868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5151" y="6167718"/>
            <a:ext cx="5396753" cy="2868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static-eu.insales.ru/images/products/1/2800/256199408/10219368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0" y="1158110"/>
            <a:ext cx="2164283" cy="17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animaloilmaker.com/images/png-silver-gold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4" t="-4507" r="68880" b="-1299"/>
          <a:stretch/>
        </p:blipFill>
        <p:spPr bwMode="auto">
          <a:xfrm>
            <a:off x="369698" y="3372889"/>
            <a:ext cx="1154302" cy="18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649566/74cfda0d-f420-46bb-9202-f3075faa7443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2" y="3437996"/>
            <a:ext cx="1905518" cy="16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www.hairx.ru/images/global/15727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24" y="1158110"/>
            <a:ext cx="1958509" cy="19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g3.st.kashalot.com/img/used/2018/05/08/14/b/15863693_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50" y="417563"/>
            <a:ext cx="1289371" cy="12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51441">
            <a:off x="1911224" y="4766553"/>
            <a:ext cx="1859441" cy="1396105"/>
          </a:xfrm>
          <a:prstGeom prst="rect">
            <a:avLst/>
          </a:prstGeom>
        </p:spPr>
      </p:pic>
      <p:pic>
        <p:nvPicPr>
          <p:cNvPr id="13" name="Picture 4" descr="https://romashka325nn.edusite.ru/images/59092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0" y="6357121"/>
            <a:ext cx="2106697" cy="15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www.clipartmax.com/png/full/74-749145_singing-singer-cartoon-%E6%AD%8C%E6%89%8B-%E5%8D%A1%E9%80%9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38" y="6923870"/>
            <a:ext cx="1381172" cy="17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e01.alicdn.com/kf/HTB1yhyaNVXXXXbKXpXXq6xXFXXXT/Indoor-Outdoor-Hanging-Wall-mounted-Basketball-Hoop-Basketball-Box-For-Children-Kids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t="7294" r="16746" b="5949"/>
          <a:stretch/>
        </p:blipFill>
        <p:spPr bwMode="auto">
          <a:xfrm>
            <a:off x="2187249" y="6357121"/>
            <a:ext cx="1662189" cy="23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1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153" y="215153"/>
            <a:ext cx="5396753" cy="2868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150" y="3235510"/>
            <a:ext cx="5396753" cy="2868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5151" y="6167718"/>
            <a:ext cx="5396753" cy="2868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upload.wikimedia.org/wikipedia/commons/thumb/6/6e/Football_%28soccer_ball%29.svg/900px-Football_%28soccer_ball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2" y="538079"/>
            <a:ext cx="1512382" cy="16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s://pngimg.com/uploads/ice_skates/ice_skates_PNG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84" y="1306099"/>
            <a:ext cx="1663291" cy="16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rosatubes.r.o.pic.centerblog.net/o/7028eb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7381" y="6438093"/>
            <a:ext cx="607207" cy="2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http://www.pngmart.com/files/11/Skateboard-PNG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375">
            <a:off x="300220" y="3852322"/>
            <a:ext cx="2356355" cy="10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www.mykite.com.ua/sites/default/files/productphoto/HW19-061_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9609">
            <a:off x="3582309" y="377500"/>
            <a:ext cx="1850145" cy="18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ww.clipartmax.com/png/full/148-1488081_tool-kitchen-utensil-kitchen-utensils-vector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10" y="3440475"/>
            <a:ext cx="1464742" cy="14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5.walmartimages.com/asr/f8caf5cd-edcb-463c-b3f9-3338c464c14c_1.c76a05966813ffa2ed91187dff8f055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47" y="4444868"/>
            <a:ext cx="1380564" cy="138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im0-tub-ru.yandex.net/i?id=1d5784b5cabc2117e778e63a2828dcfd&amp;n=1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0"/>
          <a:stretch/>
        </p:blipFill>
        <p:spPr bwMode="auto">
          <a:xfrm>
            <a:off x="753340" y="6253981"/>
            <a:ext cx="944029" cy="245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tatic-eu.insales.ru/images/products/1/2800/256199408/102193686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97" y="6553107"/>
            <a:ext cx="2164283" cy="17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8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153" y="215153"/>
            <a:ext cx="5396753" cy="2868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150" y="3191435"/>
            <a:ext cx="5396753" cy="2868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8084" y="6172257"/>
            <a:ext cx="5396753" cy="2868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freepngimg.com/thumb/ball/75396-cricket-tennis-green-ball-hq-image-free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7" y="298399"/>
            <a:ext cx="1509283" cy="15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3.st.kashalot.com/img/used/2018/05/08/14/b/15863693_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75" y="1581133"/>
            <a:ext cx="1289371" cy="12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pngimg.com/uploads/ice_skates/ice_skates_PNG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47" y="653543"/>
            <a:ext cx="2162225" cy="21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ruzacbs.ru/sites/default/files/inline/images/26-265377_tennis-girl-play-child-clip-art-png-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1" y="3427900"/>
            <a:ext cx="2031076" cy="14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age.freepik.com/free-vector/_29937-16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52" y="4259396"/>
            <a:ext cx="1737219" cy="17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nsportal.ru/sites/default/files/media/2019/05/02/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33" y="3538153"/>
            <a:ext cx="1747192" cy="143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avatars.mds.yandex.net/get-pdb/236760/1e00f47f-11b2-41e2-a8ad-54f86b083a7f/s1200?webp=fals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1" y="6717858"/>
            <a:ext cx="1982787" cy="21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pngimg.com/uploads/microphone/microphone_PNG79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9764">
            <a:off x="3381054" y="7097903"/>
            <a:ext cx="1605333" cy="14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pngtransparent.com/images/football-png-2426x2380_5d5fae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87" y="6495374"/>
            <a:ext cx="1289914" cy="126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4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588" y="-1"/>
            <a:ext cx="6042212" cy="2779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avatars.mds.yandex.net/get-pdb/1527662/75f476c3-071b-440c-a878-031a992bf936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r="6405" b="69019"/>
          <a:stretch/>
        </p:blipFill>
        <p:spPr bwMode="auto">
          <a:xfrm>
            <a:off x="340659" y="0"/>
            <a:ext cx="6078070" cy="283284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909209/179b9567-072c-40b1-b259-4e2176ec9c5a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9" y="-3"/>
            <a:ext cx="6078070" cy="28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9982" y="539260"/>
            <a:ext cx="4219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Пословицы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 спорте</a:t>
            </a:r>
            <a:endParaRPr lang="ru-RU" sz="4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avatars.mds.yandex.net/get-pdb/909209/179b9567-072c-40b1-b259-4e2176ec9c5a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3056961"/>
            <a:ext cx="6078070" cy="283284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909209/179b9567-072c-40b1-b259-4e2176ec9c5a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6113924"/>
            <a:ext cx="6078070" cy="283284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22080" y="3434815"/>
            <a:ext cx="7603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В здоровом теле </a:t>
            </a:r>
          </a:p>
          <a:p>
            <a:pPr algn="ctr" fontAlgn="base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здоровый дух.</a:t>
            </a:r>
          </a:p>
          <a:p>
            <a:pPr algn="ctr" fontAlgn="base"/>
            <a:endParaRPr lang="ru-RU" sz="2800" b="1" i="0" dirty="0" smtClean="0">
              <a:solidFill>
                <a:schemeClr val="tx2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algn="ctr" fontAlgn="base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Кто любит спорт, </a:t>
            </a:r>
          </a:p>
          <a:p>
            <a:pPr algn="ctr" fontAlgn="base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тот здоров и бодр.</a:t>
            </a:r>
            <a:endParaRPr lang="ru-RU" sz="2800" b="1" i="0" dirty="0">
              <a:solidFill>
                <a:schemeClr val="tx2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0" name="Picture 2" descr="https://avatars.mds.yandex.net/get-pdb/1649258/cb079758-0eda-4a1d-add0-d5ecd82cc60e/s1200?webp=fals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41" y="3747912"/>
            <a:ext cx="329004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1649258/cb079758-0eda-4a1d-add0-d5ecd82cc60e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41" y="6707836"/>
            <a:ext cx="329004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400433" y="6406963"/>
            <a:ext cx="758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Паруса и снасти у спортсмена </a:t>
            </a:r>
          </a:p>
          <a:p>
            <a:pPr algn="ctr" fontAlgn="base"/>
            <a:r>
              <a:rPr lang="ru-RU" sz="28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во власти.</a:t>
            </a:r>
          </a:p>
          <a:p>
            <a:pPr algn="ctr" fontAlgn="base"/>
            <a:endParaRPr lang="ru-RU" sz="2800" b="1" i="0" dirty="0" smtClean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algn="ctr" fontAlgn="base"/>
            <a:r>
              <a:rPr lang="ru-RU" sz="28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Чужим умом в спорте не проживёшь.</a:t>
            </a:r>
            <a:endParaRPr lang="ru-RU" sz="2800" b="1" i="0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8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7882" y="5898776"/>
            <a:ext cx="5866209" cy="845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mg14.postila.ru/resize?w=660&amp;src=%2Fdata%2F76%2F12%2F10%2F0f%2F7612100fdb39e24709f3c60e9deb35daf52ebe504e414c682643b3924f6b40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496" y="412377"/>
            <a:ext cx="559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Спортивный инвентарь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6" name="Picture 4" descr="https://image.freepik.com/free-vector/_459-19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704764"/>
            <a:ext cx="5701553" cy="53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4918" y="5913650"/>
            <a:ext cx="5913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какому виду спорта относится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данный инвентарь?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3059" y="7390325"/>
            <a:ext cx="97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конверт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11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909209/179b9567-072c-40b1-b259-4e2176ec9c5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6" y="170325"/>
            <a:ext cx="6078070" cy="283284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909209/179b9567-072c-40b1-b259-4e2176ec9c5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6" y="3307973"/>
            <a:ext cx="6078070" cy="283284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909209/179b9567-072c-40b1-b259-4e2176ec9c5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6" y="6311151"/>
            <a:ext cx="6078070" cy="283284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1649258/cb079758-0eda-4a1d-add0-d5ecd82cc60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77" y="3901885"/>
            <a:ext cx="329004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649258/cb079758-0eda-4a1d-add0-d5ecd82cc60e/s1200?webp=fals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77" y="732859"/>
            <a:ext cx="329004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1649258/cb079758-0eda-4a1d-add0-d5ecd82cc60e/s1200?webp=fals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77" y="6905063"/>
            <a:ext cx="329004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96102" y="446567"/>
            <a:ext cx="74026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ookman Old Style" panose="02050604050505020204" pitchFamily="18" charset="0"/>
              </a:rPr>
              <a:t>Кто спортом занимается,</a:t>
            </a:r>
          </a:p>
          <a:p>
            <a:pPr algn="ctr" fontAlgn="base"/>
            <a:r>
              <a:rPr lang="ru-RU" sz="28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ookman Old Style" panose="02050604050505020204" pitchFamily="18" charset="0"/>
              </a:rPr>
              <a:t> тот силы набирается.</a:t>
            </a:r>
          </a:p>
          <a:p>
            <a:pPr algn="ctr" fontAlgn="base"/>
            <a:endParaRPr lang="ru-RU" sz="2800" b="1" i="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algn="ctr" fontAlgn="base"/>
            <a:r>
              <a:rPr lang="ru-RU" sz="28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ookman Old Style" panose="02050604050505020204" pitchFamily="18" charset="0"/>
              </a:rPr>
              <a:t>В соревновании первый тот,</a:t>
            </a:r>
          </a:p>
          <a:p>
            <a:pPr algn="ctr" fontAlgn="base"/>
            <a:r>
              <a:rPr lang="ru-RU" sz="28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ookman Old Style" panose="02050604050505020204" pitchFamily="18" charset="0"/>
              </a:rPr>
              <a:t> кто ежедневно вперёд идёт</a:t>
            </a:r>
            <a:r>
              <a:rPr lang="ru-RU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itstream Charter"/>
              </a:rPr>
              <a:t>.</a:t>
            </a:r>
            <a:endParaRPr lang="ru-RU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Bitstream Charter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8615" y="3713956"/>
            <a:ext cx="49731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accent1"/>
                </a:solidFill>
                <a:effectLst/>
                <a:latin typeface="Bookman Old Style" panose="02050604050505020204" pitchFamily="18" charset="0"/>
              </a:rPr>
              <a:t>Где здоровье, там и красота.</a:t>
            </a:r>
          </a:p>
          <a:p>
            <a:pPr algn="ctr"/>
            <a:endParaRPr lang="ru-RU" sz="2800" b="1" i="0" dirty="0" smtClean="0">
              <a:solidFill>
                <a:schemeClr val="accent1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ru-RU" sz="2800" b="1" i="0" dirty="0" smtClean="0">
                <a:solidFill>
                  <a:schemeClr val="accent1"/>
                </a:solidFill>
                <a:effectLst/>
                <a:latin typeface="Bookman Old Style" panose="02050604050505020204" pitchFamily="18" charset="0"/>
              </a:rPr>
              <a:t>Движение – это жизнь.</a:t>
            </a:r>
            <a:endParaRPr lang="ru-RU" sz="2800" b="1" i="0" dirty="0">
              <a:solidFill>
                <a:schemeClr val="accent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166" y="6604190"/>
            <a:ext cx="6237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Кто ловко бьет по мячу, </a:t>
            </a:r>
          </a:p>
          <a:p>
            <a:pPr algn="ctr"/>
            <a:r>
              <a:rPr lang="ru-RU" sz="28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тому все по плечу.</a:t>
            </a:r>
          </a:p>
          <a:p>
            <a:pPr algn="ctr"/>
            <a:endParaRPr lang="ru-RU" sz="2800" b="1" i="0" dirty="0" smtClean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ru-RU" sz="28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Кто любит спорт, </a:t>
            </a:r>
          </a:p>
          <a:p>
            <a:pPr algn="ctr"/>
            <a:r>
              <a:rPr lang="ru-RU" sz="28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тот здоров и бодр.</a:t>
            </a:r>
            <a:endParaRPr lang="ru-RU" sz="2800" b="1" i="0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3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909209/179b9567-072c-40b1-b259-4e2176ec9c5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6" y="170325"/>
            <a:ext cx="6078070" cy="283284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909209/179b9567-072c-40b1-b259-4e2176ec9c5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6" y="3307973"/>
            <a:ext cx="6078070" cy="283284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1649258/cb079758-0eda-4a1d-add0-d5ecd82cc60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77" y="3901885"/>
            <a:ext cx="329004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1649258/cb079758-0eda-4a1d-add0-d5ecd82cc60e/s1200?webp=fals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77" y="732859"/>
            <a:ext cx="329004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816" y="431986"/>
            <a:ext cx="63447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Спорт – закалка на долгую жизнь.</a:t>
            </a:r>
          </a:p>
          <a:p>
            <a:pPr algn="ctr"/>
            <a:endParaRPr lang="ru-RU" sz="2800" b="1" i="0" dirty="0" smtClean="0">
              <a:solidFill>
                <a:schemeClr val="accent5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ru-RU" sz="28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Спорт и туризм укрепляют организм.</a:t>
            </a:r>
            <a:endParaRPr lang="ru-RU" sz="2800" b="1" i="0" dirty="0">
              <a:solidFill>
                <a:schemeClr val="accent5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429" y="3463166"/>
            <a:ext cx="66495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Цель физической культуры: Быть здоровым и с фигурой.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Физкультурой заниматься будешь — про болезни забудешь.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42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5/1588498391_15-p-foni-dlya-detskikh-prezentatsii-v-shkolu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717" y="831335"/>
            <a:ext cx="5952565" cy="7481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s://pandia.ru/text/80/577/images/img41_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944133"/>
            <a:ext cx="5805208" cy="73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46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i/151710/0016-00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kranews.com/upload/news/2020/02/25/59b982457249a-9a91c55c-81d3-4a6f-9d20-378b711fc27c_1200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1" b="2059"/>
          <a:stretch/>
        </p:blipFill>
        <p:spPr bwMode="auto">
          <a:xfrm>
            <a:off x="596153" y="849430"/>
            <a:ext cx="5665694" cy="37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8741" y="163105"/>
            <a:ext cx="357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Собери картинку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0402" y="4627529"/>
            <a:ext cx="4794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Олимпийские символы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68471"/>
            <a:ext cx="6858000" cy="3675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8" name="Picture 10" descr="https://cs2.pikabu.ru/post_img2/big/2014/02/03/6/1391414445_99997498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0" y="5421430"/>
            <a:ext cx="7168520" cy="35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66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kranews.com/upload/news/2020/02/25/59b982457249a-9a91c55c-81d3-4a6f-9d20-378b711fc27c_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1" b="2059"/>
          <a:stretch/>
        </p:blipFill>
        <p:spPr bwMode="auto">
          <a:xfrm>
            <a:off x="470647" y="992865"/>
            <a:ext cx="5665694" cy="3722570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765" y="430306"/>
            <a:ext cx="14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липучках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>
            <a:endCxn id="4" idx="2"/>
          </p:cNvCxnSpPr>
          <p:nvPr/>
        </p:nvCxnSpPr>
        <p:spPr>
          <a:xfrm>
            <a:off x="430306" y="1004047"/>
            <a:ext cx="2873188" cy="37113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0"/>
          </p:cNvCxnSpPr>
          <p:nvPr/>
        </p:nvCxnSpPr>
        <p:spPr>
          <a:xfrm>
            <a:off x="3303494" y="992865"/>
            <a:ext cx="40341" cy="372257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4" idx="2"/>
          </p:cNvCxnSpPr>
          <p:nvPr/>
        </p:nvCxnSpPr>
        <p:spPr>
          <a:xfrm flipH="1">
            <a:off x="3303494" y="992865"/>
            <a:ext cx="2832848" cy="372257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1"/>
            <a:endCxn id="4" idx="2"/>
          </p:cNvCxnSpPr>
          <p:nvPr/>
        </p:nvCxnSpPr>
        <p:spPr>
          <a:xfrm>
            <a:off x="470647" y="2854150"/>
            <a:ext cx="2832847" cy="18612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3"/>
            <a:endCxn id="4" idx="2"/>
          </p:cNvCxnSpPr>
          <p:nvPr/>
        </p:nvCxnSpPr>
        <p:spPr>
          <a:xfrm flipH="1">
            <a:off x="3303494" y="2854150"/>
            <a:ext cx="2832847" cy="18612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10" descr="https://cs2.pikabu.ru/post_img2/big/2014/02/03/6/1391414445_99997498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66" y="5224207"/>
            <a:ext cx="7168520" cy="35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23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krot.info/uploads/posts/2020-01/thumbs/1579622098_41-p-vertikalnie-foni-dlya-detskogo-sada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730" y="208437"/>
            <a:ext cx="6699270" cy="431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s://i10.fotocdn.net/s121/f3d30d7c5ee685af/public_pin_l/276977419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8" t="13784" b="8167"/>
          <a:stretch/>
        </p:blipFill>
        <p:spPr bwMode="auto">
          <a:xfrm>
            <a:off x="612495" y="721675"/>
            <a:ext cx="563301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730" y="178186"/>
            <a:ext cx="669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Какая из этих команд получит кубок?</a:t>
            </a:r>
            <a:endParaRPr lang="ru-RU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3060" y="8783317"/>
            <a:ext cx="3132460" cy="307777"/>
            <a:chOff x="332656" y="8553384"/>
            <a:chExt cx="3132460" cy="307777"/>
          </a:xfrm>
        </p:grpSpPr>
        <p:sp>
          <p:nvSpPr>
            <p:cNvPr id="10" name="TextBox 22"/>
            <p:cNvSpPr txBox="1"/>
            <p:nvPr/>
          </p:nvSpPr>
          <p:spPr>
            <a:xfrm>
              <a:off x="593304" y="8553384"/>
              <a:ext cx="2871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@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logo_gnomik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игры на липучках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f998ab810139a6bf1eee1b505a8c092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656" y="8576948"/>
              <a:ext cx="260648" cy="260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40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2493" y="3760520"/>
            <a:ext cx="3711387" cy="3104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2493" y="284541"/>
            <a:ext cx="3711388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31456" y="3801034"/>
            <a:ext cx="3702424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st.depositphotos.com/1625891/1636/v/950/depositphotos_16369985-stock-illustration-hockey-ico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25" y="420973"/>
            <a:ext cx="2947428" cy="29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pluspng.com/img-png/kayak-png-hd-free-vector-ski-equipment-hd-vector-skateboard-png-and-vector-6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76" y="3590789"/>
            <a:ext cx="3498967" cy="350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4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6891" y="141107"/>
            <a:ext cx="3826991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06891" y="3493906"/>
            <a:ext cx="3826990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06891" y="141107"/>
            <a:ext cx="3826990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06891" y="3493906"/>
            <a:ext cx="3826990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s://avatars.mds.yandex.net/get-zen_doc/1328466/pub_5d5849ef04af1f00ac994f66_5d5849faf2df2500ad00b689/scale_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11" y="141107"/>
            <a:ext cx="2866350" cy="29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ost64.ru/images/stories/virtuemart/category/1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57" y="3734789"/>
            <a:ext cx="3469457" cy="26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3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032" y="194895"/>
            <a:ext cx="3826991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032" y="3529766"/>
            <a:ext cx="3826990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s://www.xn----8sbco6ajjnrcklu.xn--p1ai/images/banners/invent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82" y="3761685"/>
            <a:ext cx="3742889" cy="26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main-cdn.goods.ru/hlr-system/1485909414/100024384707b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0631" y="-14120"/>
            <a:ext cx="2507790" cy="35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032" y="205239"/>
            <a:ext cx="3826990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1032" y="3529766"/>
            <a:ext cx="3826990" cy="30838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age.freepik.com/free-vector/_459-19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" y="632901"/>
            <a:ext cx="5701553" cy="53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517" y="263569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липучках </a:t>
            </a:r>
            <a:endParaRPr lang="ru-RU" dirty="0"/>
          </a:p>
        </p:txBody>
      </p:sp>
      <p:pic>
        <p:nvPicPr>
          <p:cNvPr id="17410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073" y="10201835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6517" y="6831864"/>
            <a:ext cx="1577788" cy="14264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Bookman Old Style" panose="02050604050505020204" pitchFamily="18" charset="0"/>
              </a:rPr>
              <a:t>1</a:t>
            </a:r>
            <a:endParaRPr lang="ru-RU" sz="8000" b="1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6563" y="7358419"/>
            <a:ext cx="1577788" cy="7537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Bookman Old Style" panose="02050604050505020204" pitchFamily="18" charset="0"/>
              </a:rPr>
              <a:t>3</a:t>
            </a:r>
            <a:endParaRPr lang="ru-RU" sz="5400" b="1" dirty="0"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6609" y="7258368"/>
            <a:ext cx="1297368" cy="9240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236336"/>
            <a:ext cx="3115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липучках ( к кубкам места)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5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unart.pro/uploads/posts/2020-03/1585597306_56-p-foni-dlya-yaslei-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7529" y="4572000"/>
            <a:ext cx="552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Загадки о спорте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2820" y="5890647"/>
            <a:ext cx="97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конверт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31738" y="1687979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книжка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91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" y="266467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20" y="198376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" y="3206892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47" y="3206892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" y="6147317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47" y="6147317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555813" y="394445"/>
            <a:ext cx="2223246" cy="2312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40778" y="394444"/>
            <a:ext cx="2223246" cy="2312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5813" y="3402958"/>
            <a:ext cx="2223246" cy="2312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40778" y="3402957"/>
            <a:ext cx="2223246" cy="2312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8144" y="6343383"/>
            <a:ext cx="2223246" cy="2312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40778" y="6334415"/>
            <a:ext cx="2223246" cy="2312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14347" y="754370"/>
            <a:ext cx="3276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Едет он со стадиона 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 квартиру чемпиона. Будет жить с призёром вместе 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 почётном, видном месте… </a:t>
            </a:r>
            <a:endParaRPr lang="ru-RU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1778" y="1004156"/>
            <a:ext cx="3429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Я его кручу рукой, </a:t>
            </a:r>
          </a:p>
          <a:p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И на шеи и ногой,</a:t>
            </a:r>
          </a:p>
          <a:p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И на талии кручу,</a:t>
            </a:r>
          </a:p>
          <a:p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И ронять я не хочу…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47064" y="3692677"/>
            <a:ext cx="3429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Болеть мне некогда,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друзья,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футбол, хоккей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играю я.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И очень я собою горд,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Что дарит 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мне здоровье… </a:t>
            </a:r>
            <a:endParaRPr lang="ru-RU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23016" y="3909746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Поле </a:t>
            </a:r>
          </a:p>
          <a:p>
            <a:pPr algn="ctr"/>
            <a:r>
              <a:rPr lang="ru-RU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для боксёрских драк</a:t>
            </a:r>
          </a:p>
          <a:p>
            <a:pPr algn="ctr"/>
            <a:r>
              <a:rPr lang="ru-RU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Называют</a:t>
            </a:r>
          </a:p>
          <a:p>
            <a:pPr algn="ctr"/>
            <a:r>
              <a:rPr lang="ru-RU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спорте так…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66413" y="7067306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Эстафета нелегка.</a:t>
            </a:r>
          </a:p>
          <a:p>
            <a:pPr algn="ctr"/>
            <a:r>
              <a:rPr lang="ru-RU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Жду команду для рывка.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37901" y="6684001"/>
            <a:ext cx="3429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Спортсмены лишь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лучшие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 пьедестале, </a:t>
            </a:r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Вручают торжественно Всем им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09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" y="266467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47" y="266467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" y="3206892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47" y="3206892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" y="6147317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47" y="6147317"/>
            <a:ext cx="2546108" cy="27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569" y="-102865"/>
            <a:ext cx="398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Ответы на загадки с обратной стороны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76799" y="896471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КУБОК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5953" y="896471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ОБРУЧ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6716" y="389964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СПОРТ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1465" y="389964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РИНГ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2772" y="677731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СТАРТ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8678" y="677731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МЕДАЛИ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55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409</Words>
  <Application>Microsoft Office PowerPoint</Application>
  <PresentationFormat>Экран (4:3)</PresentationFormat>
  <Paragraphs>108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Bitstream Charter</vt:lpstr>
      <vt:lpstr>Bookman Old Style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Зиновьева</dc:creator>
  <cp:lastModifiedBy>Дарья Зиновьева</cp:lastModifiedBy>
  <cp:revision>24</cp:revision>
  <dcterms:created xsi:type="dcterms:W3CDTF">2020-06-08T12:21:53Z</dcterms:created>
  <dcterms:modified xsi:type="dcterms:W3CDTF">2020-06-08T14:33:41Z</dcterms:modified>
</cp:coreProperties>
</file>