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31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4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46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9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1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3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7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86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usenkolog/%D0%B3%D0%BB%D0%B0%D0%B2%D0%BD%D0%B0%D1%8F-%D1%81%D1%82%D1%80%D0%B0%D0%BD%D0%B8%D1%86%D0%B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ites.google.com/view/usenkolog/%D0%B3%D0%BB%D0%B0%D0%B2%D0%BD%D0%B0%D1%8F-%D1%81%D1%82%D1%80%D0%B0%D0%BD%D0%B8%D1%86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0421" y="300446"/>
            <a:ext cx="9248504" cy="29644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Georgia" panose="02040502050405020303" pitchFamily="18" charset="0"/>
              </a:rPr>
              <a:t>Использование эффективных форм учителем логопедом по организации методической, диагностической и консультативной помощи родителям для детей с ОВЗ  получающим дошкольное образование в форме семейного образование.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1842" y="4228739"/>
            <a:ext cx="4425541" cy="1126283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latin typeface="Georgia" panose="02040502050405020303" pitchFamily="18" charset="0"/>
              </a:rPr>
              <a:t>Усенко Алина Николаевна</a:t>
            </a:r>
          </a:p>
          <a:p>
            <a:pPr algn="ctr"/>
            <a:r>
              <a:rPr lang="ru-RU" sz="2000" i="1" dirty="0" smtClean="0">
                <a:latin typeface="Georgia" panose="02040502050405020303" pitchFamily="18" charset="0"/>
              </a:rPr>
              <a:t>Учитель – логопед</a:t>
            </a:r>
          </a:p>
          <a:p>
            <a:pPr algn="ctr"/>
            <a:r>
              <a:rPr lang="ru-RU" sz="2000" i="1" dirty="0" smtClean="0">
                <a:latin typeface="Georgia" panose="02040502050405020303" pitchFamily="18" charset="0"/>
              </a:rPr>
              <a:t>МДОАУ Детский сад №38 </a:t>
            </a:r>
            <a:r>
              <a:rPr lang="ru-RU" sz="2000" i="1" dirty="0" err="1" smtClean="0">
                <a:latin typeface="Georgia" panose="02040502050405020303" pitchFamily="18" charset="0"/>
              </a:rPr>
              <a:t>г.Орска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39" y="3553097"/>
            <a:ext cx="4135912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Консультативная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2155371"/>
            <a:ext cx="5277394" cy="41539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43" y="2155370"/>
            <a:ext cx="5273675" cy="4153989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20606"/>
              </p:ext>
            </p:extLst>
          </p:nvPr>
        </p:nvGraphicFramePr>
        <p:xfrm>
          <a:off x="718458" y="1534160"/>
          <a:ext cx="544721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7211">
                  <a:extLst>
                    <a:ext uri="{9D8B030D-6E8A-4147-A177-3AD203B41FA5}">
                      <a16:colId xmlns:a16="http://schemas.microsoft.com/office/drawing/2014/main" val="2440076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Информационная газета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5477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69203"/>
              </p:ext>
            </p:extLst>
          </p:nvPr>
        </p:nvGraphicFramePr>
        <p:xfrm>
          <a:off x="6439943" y="1534160"/>
          <a:ext cx="514304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3046">
                  <a:extLst>
                    <a:ext uri="{9D8B030D-6E8A-4147-A177-3AD203B41FA5}">
                      <a16:colId xmlns:a16="http://schemas.microsoft.com/office/drawing/2014/main" val="4286630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 для родителей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2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0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052" y="624110"/>
            <a:ext cx="9623560" cy="838930"/>
          </a:xfrm>
        </p:spPr>
        <p:txBody>
          <a:bodyPr/>
          <a:lstStyle/>
          <a:p>
            <a:r>
              <a:rPr lang="ru-RU" dirty="0" smtClean="0"/>
              <a:t>Консультативная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1854925"/>
            <a:ext cx="5760719" cy="428461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1854926"/>
            <a:ext cx="5368925" cy="4284616"/>
          </a:xfrm>
        </p:spPr>
      </p:pic>
    </p:spTree>
    <p:extLst>
      <p:ext uri="{BB962C8B-B14F-4D97-AF65-F5344CB8AC3E}">
        <p14:creationId xmlns:p14="http://schemas.microsoft.com/office/powerpoint/2010/main" val="169736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8" y="624110"/>
            <a:ext cx="9780314" cy="564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Консультативная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384663"/>
            <a:ext cx="5120640" cy="48332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1384663"/>
            <a:ext cx="5839097" cy="4728754"/>
          </a:xfrm>
        </p:spPr>
      </p:pic>
    </p:spTree>
    <p:extLst>
      <p:ext uri="{BB962C8B-B14F-4D97-AF65-F5344CB8AC3E}">
        <p14:creationId xmlns:p14="http://schemas.microsoft.com/office/powerpoint/2010/main" val="7906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394" y="415104"/>
            <a:ext cx="9414554" cy="812805"/>
          </a:xfrm>
        </p:spPr>
        <p:txBody>
          <a:bodyPr/>
          <a:lstStyle/>
          <a:p>
            <a:r>
              <a:rPr lang="ru-RU" dirty="0" smtClean="0"/>
              <a:t>Консультативная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126221"/>
            <a:ext cx="5499463" cy="43790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2126221"/>
            <a:ext cx="5064624" cy="4379081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68909"/>
              </p:ext>
            </p:extLst>
          </p:nvPr>
        </p:nvGraphicFramePr>
        <p:xfrm>
          <a:off x="522514" y="1491645"/>
          <a:ext cx="549946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9463">
                  <a:extLst>
                    <a:ext uri="{9D8B030D-6E8A-4147-A177-3AD203B41FA5}">
                      <a16:colId xmlns:a16="http://schemas.microsoft.com/office/drawing/2014/main" val="130254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«Речевой</a:t>
                      </a:r>
                      <a:r>
                        <a:rPr lang="ru-RU" baseline="0" dirty="0" smtClean="0"/>
                        <a:t> профиль» для родителей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2145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89443"/>
              </p:ext>
            </p:extLst>
          </p:nvPr>
        </p:nvGraphicFramePr>
        <p:xfrm>
          <a:off x="6439989" y="1491645"/>
          <a:ext cx="496025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0256">
                  <a:extLst>
                    <a:ext uri="{9D8B030D-6E8A-4147-A177-3AD203B41FA5}">
                      <a16:colId xmlns:a16="http://schemas.microsoft.com/office/drawing/2014/main" val="12962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Схемы артикуляции звука для 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25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Консультативная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2" y="1672046"/>
            <a:ext cx="5172891" cy="4305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" y="1672046"/>
            <a:ext cx="5551715" cy="4417807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06464"/>
              </p:ext>
            </p:extLst>
          </p:nvPr>
        </p:nvGraphicFramePr>
        <p:xfrm>
          <a:off x="6544491" y="1264555"/>
          <a:ext cx="517289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2891">
                  <a:extLst>
                    <a:ext uri="{9D8B030D-6E8A-4147-A177-3AD203B41FA5}">
                      <a16:colId xmlns:a16="http://schemas.microsoft.com/office/drawing/2014/main" val="2348350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Пособия для автоматизации звуков в речи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7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3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480419"/>
            <a:ext cx="9438679" cy="682175"/>
          </a:xfrm>
        </p:spPr>
        <p:txBody>
          <a:bodyPr/>
          <a:lstStyle/>
          <a:p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1750424"/>
            <a:ext cx="5839097" cy="4624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15" y="1750424"/>
            <a:ext cx="5357774" cy="4506685"/>
          </a:xfrm>
        </p:spPr>
      </p:pic>
    </p:spTree>
    <p:extLst>
      <p:ext uri="{BB962C8B-B14F-4D97-AF65-F5344CB8AC3E}">
        <p14:creationId xmlns:p14="http://schemas.microsoft.com/office/powerpoint/2010/main" val="47737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78119"/>
          </a:xfrm>
        </p:spPr>
        <p:txBody>
          <a:bodyPr/>
          <a:lstStyle/>
          <a:p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9" y="2126222"/>
            <a:ext cx="5591572" cy="4339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2126222"/>
            <a:ext cx="5656219" cy="433989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0313"/>
              </p:ext>
            </p:extLst>
          </p:nvPr>
        </p:nvGraphicFramePr>
        <p:xfrm>
          <a:off x="2023291" y="1443385"/>
          <a:ext cx="8128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78958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Методические пособия</a:t>
                      </a:r>
                      <a:r>
                        <a:rPr lang="ru-RU" baseline="0" dirty="0" smtClean="0"/>
                        <a:t> по формирование лексико – грамматических представлений и развитию связной речи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807" y="344710"/>
            <a:ext cx="9479868" cy="773616"/>
          </a:xfrm>
        </p:spPr>
        <p:txBody>
          <a:bodyPr/>
          <a:lstStyle/>
          <a:p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763486"/>
            <a:ext cx="5826034" cy="4624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1763486"/>
            <a:ext cx="5368833" cy="462425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64079"/>
              </p:ext>
            </p:extLst>
          </p:nvPr>
        </p:nvGraphicFramePr>
        <p:xfrm>
          <a:off x="3291840" y="1209766"/>
          <a:ext cx="517289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2891">
                  <a:extLst>
                    <a:ext uri="{9D8B030D-6E8A-4147-A177-3AD203B41FA5}">
                      <a16:colId xmlns:a16="http://schemas.microsoft.com/office/drawing/2014/main" val="375509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Участие в творческих проектах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0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7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42987"/>
          </a:xfrm>
        </p:spPr>
        <p:txBody>
          <a:bodyPr/>
          <a:lstStyle/>
          <a:p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" y="2259873"/>
            <a:ext cx="5695405" cy="43368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259873"/>
            <a:ext cx="5012373" cy="4336869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44977"/>
              </p:ext>
            </p:extLst>
          </p:nvPr>
        </p:nvGraphicFramePr>
        <p:xfrm>
          <a:off x="613955" y="1820812"/>
          <a:ext cx="569540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5405">
                  <a:extLst>
                    <a:ext uri="{9D8B030D-6E8A-4147-A177-3AD203B41FA5}">
                      <a16:colId xmlns:a16="http://schemas.microsoft.com/office/drawing/2014/main" val="14644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Интересные ссылки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0177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105"/>
              </p:ext>
            </p:extLst>
          </p:nvPr>
        </p:nvGraphicFramePr>
        <p:xfrm>
          <a:off x="6492240" y="1578065"/>
          <a:ext cx="501237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2371">
                  <a:extLst>
                    <a:ext uri="{9D8B030D-6E8A-4147-A177-3AD203B41FA5}">
                      <a16:colId xmlns:a16="http://schemas.microsoft.com/office/drawing/2014/main" val="3430073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</a:t>
                      </a:r>
                    </a:p>
                    <a:p>
                      <a:r>
                        <a:rPr lang="ru-RU" dirty="0" smtClean="0"/>
                        <a:t> «Что такое цифровая грамотность»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1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1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7490"/>
          </a:xfrm>
        </p:spPr>
        <p:txBody>
          <a:bodyPr/>
          <a:lstStyle/>
          <a:p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207644"/>
            <a:ext cx="5700667" cy="42976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2207643"/>
            <a:ext cx="4933996" cy="4297659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51001"/>
              </p:ext>
            </p:extLst>
          </p:nvPr>
        </p:nvGraphicFramePr>
        <p:xfrm>
          <a:off x="6570617" y="1601776"/>
          <a:ext cx="480713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val="1511533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Видео уроки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27140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9212"/>
              </p:ext>
            </p:extLst>
          </p:nvPr>
        </p:nvGraphicFramePr>
        <p:xfrm>
          <a:off x="1213523" y="1467156"/>
          <a:ext cx="518595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5954">
                  <a:extLst>
                    <a:ext uri="{9D8B030D-6E8A-4147-A177-3AD203B41FA5}">
                      <a16:colId xmlns:a16="http://schemas.microsoft.com/office/drawing/2014/main" val="3338709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Консультации для родителей на разные темы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55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9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41" y="232225"/>
            <a:ext cx="3115544" cy="773616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19" y="378823"/>
            <a:ext cx="7115491" cy="615260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Развитие </a:t>
            </a:r>
            <a:r>
              <a:rPr lang="ru-RU" sz="2000" dirty="0"/>
              <a:t>современного общества неразрывно связано с научно–техническим прогрессом. Одним из приоритетных направлений государственной политики в области образования является информатизация. Во всех ключевых федеральных документах в области образования указывается на необходимость повышения качества образования посредством интенсивного внедрения и рационального использования информационно-коммуникационных технологий в образовательном процессе.</a:t>
            </a:r>
          </a:p>
          <a:p>
            <a:pPr algn="just"/>
            <a:r>
              <a:rPr lang="ru-RU" sz="2000" dirty="0"/>
              <a:t>В условиях современной информатизации жизни общества виртуальное пространство становится одной из наиболее удобных платформ для эффективного сотрудничества логопеда с родителями детей с ОВЗ, получающие дошкольное образование в форме семейного образования.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2" y="1750422"/>
            <a:ext cx="3543711" cy="23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4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4" y="2259874"/>
            <a:ext cx="5551714" cy="37751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6" y="2259874"/>
            <a:ext cx="4986245" cy="3775166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37333"/>
              </p:ext>
            </p:extLst>
          </p:nvPr>
        </p:nvGraphicFramePr>
        <p:xfrm>
          <a:off x="1849120" y="1686318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31147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Видео уроки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59" y="600891"/>
            <a:ext cx="6172253" cy="760553"/>
          </a:xfrm>
        </p:spPr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331" y="1515292"/>
            <a:ext cx="6210745" cy="51132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Практическая значимость данной формы работы, использование персонального сайта педагога, обеспечивает сетевое взаимодействие субъектов образовательного процесса.  Родители, дети и педагог получают удобную форму взаимодействия, не привязанную к временным рамкам. </a:t>
            </a:r>
          </a:p>
          <a:p>
            <a:r>
              <a:rPr lang="ru-RU" dirty="0"/>
              <a:t>Организация взаимодействия с родителями через персональный сайт педагога является одной из интересных и неформальных форм работы, которая на практике показывает положительный результат и вызывает в последнее время заслуженный интерес и у педагогов, и у родителей.</a:t>
            </a:r>
          </a:p>
          <a:p>
            <a:r>
              <a:rPr lang="ru-RU" dirty="0"/>
              <a:t> Работа над созданием и наполнением сайта будет продолжаться и в дальнейшем. Что позволяет проанализировать, обобщить и систематизировать результаты своей работы, объективно оценить свои возможности, спланировать действия по преодолению трудностей и достижению более высоких результатов.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75" y="2056842"/>
            <a:ext cx="4384675" cy="2923116"/>
          </a:xfrm>
        </p:spPr>
      </p:pic>
    </p:spTree>
    <p:extLst>
      <p:ext uri="{BB962C8B-B14F-4D97-AF65-F5344CB8AC3E}">
        <p14:creationId xmlns:p14="http://schemas.microsoft.com/office/powerpoint/2010/main" val="37615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" y="1000032"/>
            <a:ext cx="5251269" cy="304945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Персональный сайт учителя логопеда (педагога) Усенко А.Н. МДОАУ «Детский сад №38 г. Орска» это проект, цель которого добиться положительных результатов в сетевом взаимодействии с родителями, повысить их педагогическую культуру, интерес к вопросам речевого развития детей.</a:t>
            </a:r>
            <a:br>
              <a:rPr lang="ru-RU" dirty="0"/>
            </a:br>
            <a:r>
              <a:rPr lang="ru-RU" dirty="0"/>
              <a:t>Администратор сайта – учитель логопед Усенко А.Н.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48" y="1061259"/>
            <a:ext cx="5716588" cy="27814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4297" y="4274813"/>
            <a:ext cx="7485017" cy="2321929"/>
          </a:xfrm>
        </p:spPr>
        <p:txBody>
          <a:bodyPr>
            <a:normAutofit/>
          </a:bodyPr>
          <a:lstStyle/>
          <a:p>
            <a:r>
              <a:rPr lang="ru-RU" sz="2000" b="1" dirty="0"/>
              <a:t>Целью</a:t>
            </a:r>
            <a:r>
              <a:rPr lang="ru-RU" sz="1800" dirty="0"/>
              <a:t> персонального сайта педагога  является предоставление диагностической, консультативной и методической помощи родителям и детям с ОВЗ, получающие семейное образование в ДОУ.  Создание тесного информационного контакта родителей и учителя логопеда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22952"/>
              </p:ext>
            </p:extLst>
          </p:nvPr>
        </p:nvGraphicFramePr>
        <p:xfrm>
          <a:off x="6153149" y="3842746"/>
          <a:ext cx="582258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587">
                  <a:extLst>
                    <a:ext uri="{9D8B030D-6E8A-4147-A177-3AD203B41FA5}">
                      <a16:colId xmlns:a16="http://schemas.microsoft.com/office/drawing/2014/main" val="1612599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3"/>
                        </a:rPr>
                        <a:t>Персональный</a:t>
                      </a:r>
                      <a:r>
                        <a:rPr lang="ru-RU" sz="1600" baseline="0" dirty="0" smtClean="0">
                          <a:hlinkClick r:id="rId3"/>
                        </a:rPr>
                        <a:t> сайт педагога Усенко А.Н.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8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624110"/>
            <a:ext cx="5656217" cy="68217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Задачами </a:t>
            </a:r>
            <a:r>
              <a:rPr lang="ru-RU" dirty="0" smtClean="0"/>
              <a:t>сайта являются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3406" y="1436913"/>
            <a:ext cx="7315200" cy="50161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-</a:t>
            </a:r>
            <a:r>
              <a:rPr lang="ru-RU" dirty="0"/>
              <a:t>информирование о этапах развития речи ребёнка от рождения до 8 лет. Предоставление простых диагностических речевых проб (заданий) для раннего выявления возможных нарушений в развитии речи, и своевременного обращения за специализированной помощью.</a:t>
            </a:r>
          </a:p>
          <a:p>
            <a:pPr algn="just"/>
            <a:r>
              <a:rPr lang="ru-RU" dirty="0"/>
              <a:t>- ознакомление с принципами организации занятий в домашних условиях, по рекомендации логопеда. С предоставлением материалов (иллюстрации, видео, электронные пособия, ссылок), артикуляционной гимнастики, пальчиковой гимнастики. Речевых упражнений для автоматизации звуков в речи. С возможностью скачивания и многократного использования. </a:t>
            </a:r>
          </a:p>
          <a:p>
            <a:pPr algn="just"/>
            <a:r>
              <a:rPr lang="ru-RU" dirty="0"/>
              <a:t>- рассмотрение дидактических материалов, пособий, применяемых при обучении детей с ОВЗ в ДОУ и возможность для родителей применять данный материал дома;</a:t>
            </a:r>
          </a:p>
          <a:p>
            <a:pPr algn="just"/>
            <a:r>
              <a:rPr lang="ru-RU" dirty="0"/>
              <a:t>- привлечение родителей для совместного дистанционного участия в творческих работах (конкурсах, флэш-мобах);</a:t>
            </a:r>
          </a:p>
          <a:p>
            <a:pPr algn="just"/>
            <a:r>
              <a:rPr lang="ru-RU" dirty="0"/>
              <a:t>- поддерживать уверенность родителей в собственных педагогических силах; развивать умения родителей анализировать собственную коррекционо-развивающую деятельность;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48" y="1524021"/>
            <a:ext cx="3043645" cy="4445705"/>
          </a:xfrm>
        </p:spPr>
      </p:pic>
    </p:spTree>
    <p:extLst>
      <p:ext uri="{BB962C8B-B14F-4D97-AF65-F5344CB8AC3E}">
        <p14:creationId xmlns:p14="http://schemas.microsoft.com/office/powerpoint/2010/main" val="42375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0" y="271413"/>
            <a:ext cx="6616389" cy="656050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Инструменты и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325" y="1397726"/>
            <a:ext cx="11299371" cy="2534194"/>
          </a:xfrm>
        </p:spPr>
        <p:txBody>
          <a:bodyPr>
            <a:normAutofit/>
          </a:bodyPr>
          <a:lstStyle/>
          <a:p>
            <a:r>
              <a:rPr lang="ru-RU" dirty="0"/>
              <a:t>Дата создания сайта: март 2019 года.</a:t>
            </a:r>
          </a:p>
          <a:p>
            <a:r>
              <a:rPr lang="ru-RU" dirty="0"/>
              <a:t>Для создания сайта была выбрана платформа https://sites.google.com . Google - мировой лидер в области технологий. Для создания сайта Google не требуется установка на компьютер никакого дополнительного программного обеспечения. Необходимые минимальные требования: доступ в Интернет и наличие на компьютере веб-браузера. В качестве основного был выбран бесплатный шаблон, дизайн которого был впоследствии доработан для придания индивидуального стиля.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3601391"/>
            <a:ext cx="6397036" cy="2859359"/>
          </a:xfrm>
        </p:spPr>
      </p:pic>
    </p:spTree>
    <p:extLst>
      <p:ext uri="{BB962C8B-B14F-4D97-AF65-F5344CB8AC3E}">
        <p14:creationId xmlns:p14="http://schemas.microsoft.com/office/powerpoint/2010/main" val="2468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610" y="257069"/>
            <a:ext cx="6146127" cy="669113"/>
          </a:xfrm>
        </p:spPr>
        <p:txBody>
          <a:bodyPr/>
          <a:lstStyle/>
          <a:p>
            <a:r>
              <a:rPr lang="ru-RU" dirty="0"/>
              <a:t>Целевая аудитория сайта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709" y="1332411"/>
            <a:ext cx="7197634" cy="5368836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Целевая </a:t>
            </a:r>
            <a:r>
              <a:rPr lang="ru-RU" sz="1800" dirty="0"/>
              <a:t>аудитория сайта: это родители, дети и учитель - логопед.</a:t>
            </a:r>
          </a:p>
          <a:p>
            <a:pPr algn="just"/>
            <a:r>
              <a:rPr lang="ru-RU" sz="1800" dirty="0"/>
              <a:t>· Для детей размещены интерактивные задания, которые помогают активизировать познавательную деятельность у дошкольников; усилить образовательные эффекты; повысить качество усвоения материала.</a:t>
            </a:r>
          </a:p>
          <a:p>
            <a:pPr algn="just"/>
            <a:r>
              <a:rPr lang="ru-RU" sz="1800" dirty="0"/>
              <a:t>· Родители имеют возможность получения информации об образовательной программе ДОУ, коррекционной работе, индивидуальном маршруте и многое другое. </a:t>
            </a:r>
          </a:p>
          <a:p>
            <a:pPr algn="just"/>
            <a:r>
              <a:rPr lang="ru-RU" sz="1800" dirty="0"/>
              <a:t>· Учитель логопед транслируют свой передовой педагогический опыт работы. Здесь можно найти разработки авторских игр, материалы консультаций, информационных памяток, мастер – классы.          </a:t>
            </a:r>
          </a:p>
          <a:p>
            <a:pPr algn="just"/>
            <a:r>
              <a:rPr lang="ru-RU" sz="1800" dirty="0"/>
              <a:t>Основные разделы сайта были выбраны с учётом интересов родительской аудитории. </a:t>
            </a:r>
          </a:p>
          <a:p>
            <a:pPr algn="just"/>
            <a:endParaRPr lang="ru-RU" sz="28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13" y="4475941"/>
            <a:ext cx="3740150" cy="185790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13" y="1539880"/>
            <a:ext cx="3740150" cy="2725775"/>
          </a:xfrm>
        </p:spPr>
      </p:pic>
    </p:spTree>
    <p:extLst>
      <p:ext uri="{BB962C8B-B14F-4D97-AF65-F5344CB8AC3E}">
        <p14:creationId xmlns:p14="http://schemas.microsoft.com/office/powerpoint/2010/main" val="16487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1" y="391886"/>
            <a:ext cx="9858692" cy="11495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hlinkClick r:id="rId2"/>
              </a:rPr>
              <a:t>Персональный сайт учителя логопеда Усенко А.Н.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2" y="1541463"/>
            <a:ext cx="8982136" cy="4370387"/>
          </a:xfrm>
        </p:spPr>
      </p:pic>
    </p:spTree>
    <p:extLst>
      <p:ext uri="{BB962C8B-B14F-4D97-AF65-F5344CB8AC3E}">
        <p14:creationId xmlns:p14="http://schemas.microsoft.com/office/powerpoint/2010/main" val="1927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7" y="624110"/>
            <a:ext cx="9741126" cy="695239"/>
          </a:xfrm>
        </p:spPr>
        <p:txBody>
          <a:bodyPr/>
          <a:lstStyle/>
          <a:p>
            <a:r>
              <a:rPr lang="ru-RU" dirty="0" smtClean="0"/>
              <a:t>Главная страница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06550"/>
            <a:ext cx="10829108" cy="4859564"/>
          </a:xfrm>
        </p:spPr>
      </p:pic>
    </p:spTree>
    <p:extLst>
      <p:ext uri="{BB962C8B-B14F-4D97-AF65-F5344CB8AC3E}">
        <p14:creationId xmlns:p14="http://schemas.microsoft.com/office/powerpoint/2010/main" val="60932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92" y="624110"/>
            <a:ext cx="9532120" cy="747490"/>
          </a:xfrm>
        </p:spPr>
        <p:txBody>
          <a:bodyPr/>
          <a:lstStyle/>
          <a:p>
            <a:r>
              <a:rPr lang="ru-RU" dirty="0" smtClean="0"/>
              <a:t>Диагностическая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35" y="2109653"/>
            <a:ext cx="5342707" cy="43698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2" y="2168435"/>
            <a:ext cx="5313363" cy="425224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18531"/>
              </p:ext>
            </p:extLst>
          </p:nvPr>
        </p:nvGraphicFramePr>
        <p:xfrm>
          <a:off x="665662" y="1555206"/>
          <a:ext cx="52126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2624">
                  <a:extLst>
                    <a:ext uri="{9D8B030D-6E8A-4147-A177-3AD203B41FA5}">
                      <a16:colId xmlns:a16="http://schemas.microsoft.com/office/drawing/2014/main" val="2859758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Обследование детей раннего возраста и детей 5-7 лет по Фотековой Т.А.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6941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95730"/>
              </p:ext>
            </p:extLst>
          </p:nvPr>
        </p:nvGraphicFramePr>
        <p:xfrm>
          <a:off x="6397034" y="1369786"/>
          <a:ext cx="522600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05">
                  <a:extLst>
                    <a:ext uri="{9D8B030D-6E8A-4147-A177-3AD203B41FA5}">
                      <a16:colId xmlns:a16="http://schemas.microsoft.com/office/drawing/2014/main" val="132887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Упражнения</a:t>
                      </a:r>
                      <a:r>
                        <a:rPr lang="ru-RU" baseline="0" dirty="0" smtClean="0"/>
                        <a:t> для обследования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9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0096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732</TotalTime>
  <Words>740</Words>
  <Application>Microsoft Office PowerPoint</Application>
  <PresentationFormat>Широкоэкранный</PresentationFormat>
  <Paragraphs>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Georgia</vt:lpstr>
      <vt:lpstr>Wingdings 3</vt:lpstr>
      <vt:lpstr>Легкий дым</vt:lpstr>
      <vt:lpstr>Использование эффективных форм учителем логопедом по организации методической, диагностической и консультативной помощи родителям для детей с ОВЗ  получающим дошкольное образование в форме семейного образование.</vt:lpstr>
      <vt:lpstr>Актуальность </vt:lpstr>
      <vt:lpstr>Персональный сайт учителя логопеда (педагога) Усенко А.Н. МДОАУ «Детский сад №38 г. Орска» это проект, цель которого добиться положительных результатов в сетевом взаимодействии с родителями, повысить их педагогическую культуру, интерес к вопросам речевого развития детей. Администратор сайта – учитель логопед Усенко А.Н. </vt:lpstr>
      <vt:lpstr>Задачами сайта являются: </vt:lpstr>
      <vt:lpstr>Инструменты и ресурсы</vt:lpstr>
      <vt:lpstr>Целевая аудитория сайта</vt:lpstr>
      <vt:lpstr>Персональный сайт учителя логопеда Усенко А.Н.</vt:lpstr>
      <vt:lpstr>Главная страница</vt:lpstr>
      <vt:lpstr>Диагностическая помощь</vt:lpstr>
      <vt:lpstr>Консультативная помощь</vt:lpstr>
      <vt:lpstr>Консультативная помощь</vt:lpstr>
      <vt:lpstr>Консультативная помощь</vt:lpstr>
      <vt:lpstr>Консультативная помощь</vt:lpstr>
      <vt:lpstr>Консультативная помощь</vt:lpstr>
      <vt:lpstr>Методическая помощь</vt:lpstr>
      <vt:lpstr>Методическая помощь</vt:lpstr>
      <vt:lpstr>Методическая помощь</vt:lpstr>
      <vt:lpstr>Методическая помощь</vt:lpstr>
      <vt:lpstr>Методическая помощь</vt:lpstr>
      <vt:lpstr>Методическая помощь</vt:lpstr>
      <vt:lpstr>Практическая значимость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эффективных форм учителем логопедом по организации методической, диагностической и консультативной помощи родителям для детей с</dc:title>
  <dc:creator>Админ</dc:creator>
  <cp:lastModifiedBy>Админ</cp:lastModifiedBy>
  <cp:revision>34</cp:revision>
  <dcterms:created xsi:type="dcterms:W3CDTF">2022-03-05T05:10:55Z</dcterms:created>
  <dcterms:modified xsi:type="dcterms:W3CDTF">2022-03-27T15:28:19Z</dcterms:modified>
</cp:coreProperties>
</file>