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65" r:id="rId4"/>
    <p:sldId id="267" r:id="rId5"/>
    <p:sldId id="264" r:id="rId6"/>
    <p:sldId id="268" r:id="rId7"/>
    <p:sldId id="269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087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9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1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9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3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06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0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4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74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D3B4-AA5E-4F48-8A7E-5BE0B8AB819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7854-1086-4360-B197-B25189CC1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4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ydochka56k@mail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ossinka91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Прямоугольник 2"/>
          <p:cNvSpPr/>
          <p:nvPr/>
        </p:nvSpPr>
        <p:spPr>
          <a:xfrm>
            <a:off x="2770909" y="512618"/>
            <a:ext cx="6373091" cy="2677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Муниципальный смотр-конкурс </a:t>
            </a:r>
            <a:endParaRPr lang="ru-RU" sz="2800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на лучшее оформление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музыкального зала в ДОУ </a:t>
            </a:r>
            <a:endParaRPr lang="ru-RU" sz="2800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«МУЗЫКАЛЬНЫЙ НАШ ЗАЛ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СКАЗКОЙ ЗИМНЕЮ СТАЛ»</a:t>
            </a:r>
            <a:endParaRPr lang="ru-RU" sz="2800" b="1" dirty="0">
              <a:solidFill>
                <a:schemeClr val="bg1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5782" y="4364182"/>
            <a:ext cx="7523018" cy="193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Красноперова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Людмила Николаевна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Музыкальный руководитель ВКК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МДОАУ «Детский сад № 91 «Росинка» г. </a:t>
            </a:r>
            <a:r>
              <a:rPr lang="ru-RU" sz="2400" b="1" dirty="0" smtClean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Орска»</a:t>
            </a:r>
            <a:endParaRPr lang="ru-RU" sz="2400" b="1" dirty="0">
              <a:solidFill>
                <a:srgbClr val="002060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для презентац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291" y="5590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47" y="782694"/>
            <a:ext cx="3751189" cy="529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426036" y="1537855"/>
            <a:ext cx="3713018" cy="3970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К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нам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приходит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лучший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праздник,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И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приносит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сто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забот! </a:t>
            </a:r>
          </a:p>
          <a:p>
            <a:pPr algn="ctr"/>
            <a:endParaRPr lang="ru-RU" sz="2800" b="1" dirty="0" smtClean="0">
              <a:solidFill>
                <a:schemeClr val="bg1"/>
              </a:solidFill>
              <a:effectLst/>
              <a:latin typeface="Palatino Linotype" panose="0204050205050503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Пусть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удачи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все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желают, 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К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нам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приходит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Новый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Год!</a:t>
            </a:r>
            <a:endParaRPr lang="ru-R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Прямоугольник 4"/>
          <p:cNvSpPr/>
          <p:nvPr/>
        </p:nvSpPr>
        <p:spPr>
          <a:xfrm>
            <a:off x="6317673" y="1205345"/>
            <a:ext cx="4419600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Столько</a:t>
            </a:r>
            <a:r>
              <a:rPr lang="ru-RU" sz="28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блеска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и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огня.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Очень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рада</a:t>
            </a:r>
            <a:r>
              <a:rPr lang="ru-RU" sz="28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детвора!</a:t>
            </a:r>
            <a:endParaRPr lang="ru-RU" sz="28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1" y="338508"/>
            <a:ext cx="4919519" cy="2958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3429000"/>
            <a:ext cx="4955310" cy="30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Прямоугольник 4"/>
          <p:cNvSpPr/>
          <p:nvPr/>
        </p:nvSpPr>
        <p:spPr>
          <a:xfrm>
            <a:off x="4835236" y="1205345"/>
            <a:ext cx="6276109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Город</a:t>
            </a:r>
            <a:r>
              <a:rPr lang="ru-RU" sz="2800" b="1" dirty="0" smtClean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снежный</a:t>
            </a:r>
            <a:r>
              <a:rPr lang="ru-RU" sz="2800" b="1" dirty="0" smtClean="0">
                <a:solidFill>
                  <a:srgbClr val="00B0F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заселили,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В окнах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счастья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свет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включили…</a:t>
            </a:r>
            <a:endParaRPr lang="ru-RU" sz="28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2" y="290946"/>
            <a:ext cx="3976255" cy="2881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9" y="2909455"/>
            <a:ext cx="3990108" cy="2992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15" y="3621633"/>
            <a:ext cx="3875811" cy="27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3" y="3768436"/>
            <a:ext cx="4100946" cy="2753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55963" y="595745"/>
            <a:ext cx="6289963" cy="2092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Пух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собрал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к себе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дружков.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Озорных</a:t>
            </a:r>
            <a:r>
              <a:rPr lang="ru-RU" sz="28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Снеговичков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на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праздник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все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пришли</a:t>
            </a:r>
            <a:r>
              <a:rPr lang="ru-RU" sz="2800" b="1" dirty="0" smtClean="0">
                <a:solidFill>
                  <a:srgbClr val="0070C0"/>
                </a:solidFill>
                <a:latin typeface="Palatino Linotype" panose="02040502050505030304" pitchFamily="18" charset="0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Полюбуйтесь,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сколько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их!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2" y="2819396"/>
            <a:ext cx="4059385" cy="272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0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Прямоугольник 3"/>
          <p:cNvSpPr/>
          <p:nvPr/>
        </p:nvSpPr>
        <p:spPr>
          <a:xfrm>
            <a:off x="5181601" y="983673"/>
            <a:ext cx="6359234" cy="1815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Мы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Снежинки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мастерили,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Оленя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счастья.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Звёзды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всем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вокруг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светили,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несли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удачу.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9046"/>
            <a:ext cx="4267200" cy="2885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3693535"/>
            <a:ext cx="4010890" cy="2685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73" y="3117273"/>
            <a:ext cx="4100945" cy="2894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4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Прямоугольник 3"/>
          <p:cNvSpPr/>
          <p:nvPr/>
        </p:nvSpPr>
        <p:spPr>
          <a:xfrm>
            <a:off x="831273" y="914400"/>
            <a:ext cx="7107382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Родителей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в гости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мы</a:t>
            </a:r>
            <a:r>
              <a:rPr lang="ru-RU" sz="2800" b="1" dirty="0" smtClean="0">
                <a:latin typeface="Palatino Linotype" panose="0204050205050503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приглашали.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Все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нормы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и правила </a:t>
            </a:r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мы </a:t>
            </a:r>
            <a:r>
              <a:rPr lang="ru-R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соблюдали.</a:t>
            </a:r>
            <a:endParaRPr lang="ru-R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3" y="3602181"/>
            <a:ext cx="4184072" cy="278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2409825"/>
            <a:ext cx="3920836" cy="2758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4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Прямоугольник 3"/>
          <p:cNvSpPr/>
          <p:nvPr/>
        </p:nvSpPr>
        <p:spPr>
          <a:xfrm>
            <a:off x="2396836" y="2189018"/>
            <a:ext cx="67471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Красноперова Людмила Николаевна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музыкальный руководитель ВКК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сотовый телефон: 8-961-911-14-60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e-mail</a:t>
            </a:r>
            <a:r>
              <a:rPr lang="en-US" sz="2800" b="1" u="sng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:</a:t>
            </a:r>
            <a:r>
              <a:rPr lang="en-US" sz="2800" b="1" u="sng" dirty="0"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2800" b="1" u="sng" dirty="0"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  <a:hlinkClick r:id="rId3"/>
              </a:rPr>
              <a:t>lydochka56k@mail.ru</a:t>
            </a:r>
            <a:endParaRPr lang="en-US" sz="2800" b="1" u="sng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00B05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462413 г. Орск ул. Петровского, 21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тел.: 8(3537)49-21-06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e-mail:</a:t>
            </a:r>
            <a:r>
              <a:rPr lang="en-US" sz="2800" b="1" dirty="0">
                <a:solidFill>
                  <a:srgbClr val="00B050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Palatino Linotype" pitchFamily="18" charset="0"/>
                <a:cs typeface="Times New Roman" pitchFamily="18" charset="0"/>
                <a:hlinkClick r:id="rId4"/>
              </a:rPr>
              <a:t>rossinka91@mail.ru</a:t>
            </a:r>
            <a:endParaRPr lang="ru-RU" sz="2800" b="1" dirty="0">
              <a:solidFill>
                <a:srgbClr val="00B05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5599" y="1343890"/>
            <a:ext cx="570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Palatino Linotype" pitchFamily="18" charset="0"/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157</Words>
  <Application>Microsoft Office PowerPoint</Application>
  <PresentationFormat>Широкоэкранный</PresentationFormat>
  <Paragraphs>41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Tosno</dc:creator>
  <cp:lastModifiedBy>Tosno</cp:lastModifiedBy>
  <cp:revision>24</cp:revision>
  <dcterms:created xsi:type="dcterms:W3CDTF">2021-12-28T08:04:25Z</dcterms:created>
  <dcterms:modified xsi:type="dcterms:W3CDTF">2021-12-28T11:39:07Z</dcterms:modified>
</cp:coreProperties>
</file>