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79" r:id="rId9"/>
  </p:sldIdLst>
  <p:sldSz cx="9144000" cy="6858000" type="screen4x3"/>
  <p:notesSz cx="6858000" cy="9144000"/>
  <p:embeddedFontLst>
    <p:embeddedFont>
      <p:font typeface="Corsiva" panose="020B060402020202020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4" d="100"/>
          <a:sy n="94" d="100"/>
        </p:scale>
        <p:origin x="-88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8650379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 idx="4294967295"/>
          </p:nvPr>
        </p:nvSpPr>
        <p:spPr>
          <a:xfrm>
            <a:off x="395287" y="2060575"/>
            <a:ext cx="8280400" cy="1901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8800"/>
              <a:buFont typeface="Times New Roman"/>
              <a:buNone/>
            </a:pPr>
            <a:r>
              <a:rPr lang="en-US" sz="8800" b="1" i="0" u="none" strike="noStrike" cap="none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Матрёшка</a:t>
            </a:r>
            <a:r>
              <a:rPr lang="en-US" sz="8800" b="1" i="0" u="none" strike="noStrike" cap="none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br>
              <a:rPr lang="en-US" sz="8800" b="1" i="0" u="none" strike="noStrike" cap="none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8800" b="1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русская краса!</a:t>
            </a:r>
            <a:endParaRPr dirty="0"/>
          </a:p>
        </p:txBody>
      </p:sp>
      <p:pic>
        <p:nvPicPr>
          <p:cNvPr id="85" name="Google Shape;85;p13" descr="dividers_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0" y="6021387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3" descr="dividers_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3850" y="188912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3" descr="dividers_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0" y="188912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3" descr="dividers_9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9387" y="1196975"/>
            <a:ext cx="476250" cy="428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3" descr="dividers_9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459787" y="1268412"/>
            <a:ext cx="476250" cy="428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3" descr="dividers_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3850" y="6021387"/>
            <a:ext cx="4286250" cy="47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2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Times New Roman"/>
              <a:buNone/>
            </a:pPr>
            <a:r>
              <a:rPr lang="en-US" sz="4400" b="1" i="0" u="none" strike="noStrike" cap="non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Матрешка </a:t>
            </a:r>
            <a:r>
              <a:rPr lang="en-US" sz="4400" b="1" i="0" u="none" strike="noStrike" cap="none">
                <a:solidFill>
                  <a:srgbClr val="0070C0"/>
                </a:solidFill>
                <a:latin typeface="Corsiva"/>
                <a:ea typeface="Corsiva"/>
                <a:cs typeface="Corsiva"/>
                <a:sym typeface="Corsiva"/>
              </a:rPr>
              <a:t>  </a:t>
            </a:r>
            <a:r>
              <a:rPr lang="en-US" sz="2400" b="1" i="0" u="none" strike="noStrike" cap="none">
                <a:solidFill>
                  <a:srgbClr val="0070C0"/>
                </a:solidFill>
                <a:latin typeface="Corsiva"/>
                <a:ea typeface="Corsiva"/>
                <a:cs typeface="Corsiva"/>
                <a:sym typeface="Corsiva"/>
              </a:rPr>
              <a:t>-</a:t>
            </a:r>
            <a:endParaRPr/>
          </a:p>
        </p:txBody>
      </p:sp>
      <p:sp>
        <p:nvSpPr>
          <p:cNvPr id="96" name="Google Shape;96;p14"/>
          <p:cNvSpPr txBox="1">
            <a:spLocks noGrp="1"/>
          </p:cNvSpPr>
          <p:nvPr>
            <p:ph type="body" idx="1"/>
          </p:nvPr>
        </p:nvSpPr>
        <p:spPr>
          <a:xfrm>
            <a:off x="457200" y="1435100"/>
            <a:ext cx="3614737" cy="4691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уникальная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русская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игрушка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Вместе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с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русской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березкой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русским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самоваром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она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стала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символом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России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Times New Roman"/>
              <a:buNone/>
            </a:pP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Русская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матрешка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добрая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посланница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дружбы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любви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Она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душа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России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dirty="0"/>
          </a:p>
        </p:txBody>
      </p:sp>
      <p:pic>
        <p:nvPicPr>
          <p:cNvPr id="97" name="Google Shape;97;p14" descr="mtt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714875" y="714375"/>
            <a:ext cx="3071812" cy="5357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4" descr="dividers_9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572000" y="0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4" descr="dividers_9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85750" y="0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4" descr="dividers_9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714875" y="6381750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4" descr="dividers_9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8625" y="6381750"/>
            <a:ext cx="4286250" cy="47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/>
          <p:cNvSpPr txBox="1"/>
          <p:nvPr/>
        </p:nvSpPr>
        <p:spPr>
          <a:xfrm>
            <a:off x="0" y="34290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</p:txBody>
      </p:sp>
      <p:sp>
        <p:nvSpPr>
          <p:cNvPr id="107" name="Google Shape;107;p15"/>
          <p:cNvSpPr txBox="1"/>
          <p:nvPr/>
        </p:nvSpPr>
        <p:spPr>
          <a:xfrm>
            <a:off x="0" y="34290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</p:txBody>
      </p:sp>
      <p:pic>
        <p:nvPicPr>
          <p:cNvPr id="108" name="Google Shape;108;p15" descr="66bd88f3825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5287" y="908050"/>
            <a:ext cx="8424862" cy="4922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5" descr="dividers_9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3850" y="188912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15" descr="dividers_9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572000" y="188912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5" descr="dividers_9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643437" y="6092825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5" descr="dividers_9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3850" y="6092825"/>
            <a:ext cx="4286250" cy="47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6"/>
          <p:cNvSpPr txBox="1">
            <a:spLocks noGrp="1"/>
          </p:cNvSpPr>
          <p:nvPr>
            <p:ph type="title"/>
          </p:nvPr>
        </p:nvSpPr>
        <p:spPr>
          <a:xfrm>
            <a:off x="1440872" y="846426"/>
            <a:ext cx="6373091" cy="1357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Times New Roman"/>
              <a:buNone/>
            </a:pPr>
            <a:r>
              <a:rPr lang="ru-RU" sz="3200" dirty="0" smtClean="0">
                <a:solidFill>
                  <a:srgbClr val="00B0F0"/>
                </a:solidFill>
                <a:latin typeface="Times New Roman"/>
                <a:cs typeface="Times New Roman"/>
                <a:sym typeface="Times New Roman"/>
              </a:rPr>
              <a:t>Вам представляют свои работы воспитанники старшей группы МОАУ «СОШ № 5 г.Орска» </a:t>
            </a:r>
            <a:br>
              <a:rPr lang="ru-RU" sz="3200" dirty="0" smtClean="0">
                <a:solidFill>
                  <a:srgbClr val="00B0F0"/>
                </a:solidFill>
                <a:latin typeface="Times New Roman"/>
                <a:cs typeface="Times New Roman"/>
                <a:sym typeface="Times New Roman"/>
              </a:rPr>
            </a:br>
            <a:r>
              <a:rPr lang="ru-RU" sz="3200" dirty="0" smtClean="0">
                <a:solidFill>
                  <a:srgbClr val="00B0F0"/>
                </a:solidFill>
                <a:latin typeface="Times New Roman"/>
                <a:cs typeface="Times New Roman"/>
                <a:sym typeface="Times New Roman"/>
              </a:rPr>
              <a:t>Воспитатель: </a:t>
            </a:r>
            <a:r>
              <a:rPr lang="ru-RU" sz="3200" dirty="0" err="1" smtClean="0">
                <a:solidFill>
                  <a:srgbClr val="00B0F0"/>
                </a:solidFill>
                <a:latin typeface="Times New Roman"/>
                <a:cs typeface="Times New Roman"/>
                <a:sym typeface="Times New Roman"/>
              </a:rPr>
              <a:t>Тукушева</a:t>
            </a:r>
            <a:r>
              <a:rPr lang="ru-RU" sz="3200" dirty="0" smtClean="0">
                <a:solidFill>
                  <a:srgbClr val="00B0F0"/>
                </a:solidFill>
                <a:latin typeface="Times New Roman"/>
                <a:cs typeface="Times New Roman"/>
                <a:sym typeface="Times New Roman"/>
              </a:rPr>
              <a:t> Э.С.</a:t>
            </a:r>
            <a:endParaRPr dirty="0"/>
          </a:p>
        </p:txBody>
      </p:sp>
      <p:pic>
        <p:nvPicPr>
          <p:cNvPr id="120" name="Google Shape;120;p16" descr="dividers_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312" y="0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6" descr="dividers_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14875" y="0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16" descr="dividers_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875" y="6381750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6" descr="dividers_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43437" y="6381750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C:\Users\эльмира\Saved Games\Music\музыка\Новая папка\Downloads\20221019_10513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0218" y="2147887"/>
            <a:ext cx="8451273" cy="4114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7"/>
          <p:cNvSpPr txBox="1">
            <a:spLocks noGrp="1"/>
          </p:cNvSpPr>
          <p:nvPr>
            <p:ph type="title"/>
          </p:nvPr>
        </p:nvSpPr>
        <p:spPr>
          <a:xfrm>
            <a:off x="5522768" y="900544"/>
            <a:ext cx="3330286" cy="3325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buClr>
                <a:srgbClr val="C00000"/>
              </a:buClr>
              <a:buSzPts val="2800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Калиев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</a:rPr>
              <a:t>Нурлан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старшая группа</a:t>
            </a:r>
            <a:b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возраст 5 лет .</a:t>
            </a:r>
            <a:b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dirty="0" smtClean="0"/>
              <a:t>Матрешка в нетрадиционной  технике </a:t>
            </a:r>
            <a:r>
              <a:rPr lang="ru-RU" sz="2800" dirty="0" err="1" smtClean="0"/>
              <a:t>папье</a:t>
            </a:r>
            <a:r>
              <a:rPr lang="ru-RU" sz="2800" dirty="0" smtClean="0"/>
              <a:t>- </a:t>
            </a:r>
            <a:r>
              <a:rPr lang="ru-RU" sz="2800" dirty="0" err="1" smtClean="0"/>
              <a:t>маше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endParaRPr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31" name="Google Shape;131;p17" descr="dividers_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875" y="0"/>
            <a:ext cx="4286250" cy="3571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17" descr="dividers_9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714875" y="0"/>
            <a:ext cx="428625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17" descr="dividers_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875" y="6500812"/>
            <a:ext cx="4286250" cy="3571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17" descr="dividers_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0" y="6524625"/>
            <a:ext cx="4286250" cy="333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C:\Users\эльмира\Saved Games\Music\музыка\Новая папка\Downloads\20221019_104227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0205" y="500495"/>
            <a:ext cx="4990668" cy="5664777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5652654" y="4157293"/>
            <a:ext cx="34913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Русская матрёшка,</a:t>
            </a:r>
            <a:br>
              <a:rPr lang="ru-RU" sz="2400" dirty="0" smtClean="0">
                <a:solidFill>
                  <a:srgbClr val="0070C0"/>
                </a:solidFill>
              </a:rPr>
            </a:br>
            <a:r>
              <a:rPr lang="ru-RU" sz="2400" dirty="0" smtClean="0">
                <a:solidFill>
                  <a:srgbClr val="0070C0"/>
                </a:solidFill>
              </a:rPr>
              <a:t>Как ты хороша!</a:t>
            </a:r>
            <a:br>
              <a:rPr lang="ru-RU" sz="2400" dirty="0" smtClean="0">
                <a:solidFill>
                  <a:srgbClr val="0070C0"/>
                </a:solidFill>
              </a:rPr>
            </a:br>
            <a:r>
              <a:rPr lang="ru-RU" sz="2400" dirty="0" smtClean="0">
                <a:solidFill>
                  <a:srgbClr val="0070C0"/>
                </a:solidFill>
              </a:rPr>
              <a:t>Яркая одежда</a:t>
            </a:r>
            <a:br>
              <a:rPr lang="ru-RU" sz="2400" dirty="0" smtClean="0">
                <a:solidFill>
                  <a:srgbClr val="0070C0"/>
                </a:solidFill>
              </a:rPr>
            </a:br>
            <a:r>
              <a:rPr lang="ru-RU" sz="2400" dirty="0" smtClean="0">
                <a:solidFill>
                  <a:srgbClr val="0070C0"/>
                </a:solidFill>
              </a:rPr>
              <a:t>На тебе всегда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9"/>
          <p:cNvSpPr txBox="1">
            <a:spLocks noGrp="1"/>
          </p:cNvSpPr>
          <p:nvPr>
            <p:ph type="title"/>
          </p:nvPr>
        </p:nvSpPr>
        <p:spPr>
          <a:xfrm>
            <a:off x="0" y="193964"/>
            <a:ext cx="3394364" cy="3345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806BA"/>
              </a:buClr>
              <a:buSzPts val="2000"/>
              <a:buFont typeface="Times New Roman"/>
              <a:buNone/>
            </a:pPr>
            <a:r>
              <a:rPr lang="ru-RU" sz="2400" smtClean="0">
                <a:solidFill>
                  <a:srgbClr val="2806BA"/>
                </a:solidFill>
                <a:latin typeface="Times New Roman"/>
                <a:cs typeface="Times New Roman"/>
                <a:sym typeface="Times New Roman"/>
              </a:rPr>
              <a:t>Крапивин Сергей </a:t>
            </a:r>
            <a:br>
              <a:rPr lang="ru-RU" sz="2400" smtClean="0">
                <a:solidFill>
                  <a:srgbClr val="2806BA"/>
                </a:solidFill>
                <a:latin typeface="Times New Roman"/>
                <a:cs typeface="Times New Roman"/>
                <a:sym typeface="Times New Roman"/>
              </a:rPr>
            </a:br>
            <a:r>
              <a:rPr lang="ru-RU" sz="2400" smtClean="0">
                <a:solidFill>
                  <a:srgbClr val="2806BA"/>
                </a:solidFill>
                <a:latin typeface="Times New Roman"/>
                <a:cs typeface="Times New Roman"/>
                <a:sym typeface="Times New Roman"/>
              </a:rPr>
              <a:t>старшая группа</a:t>
            </a:r>
            <a:br>
              <a:rPr lang="ru-RU" sz="2400" smtClean="0">
                <a:solidFill>
                  <a:srgbClr val="2806BA"/>
                </a:solidFill>
                <a:latin typeface="Times New Roman"/>
                <a:cs typeface="Times New Roman"/>
                <a:sym typeface="Times New Roman"/>
              </a:rPr>
            </a:br>
            <a:r>
              <a:rPr lang="ru-RU" sz="2400" smtClean="0">
                <a:solidFill>
                  <a:srgbClr val="2806BA"/>
                </a:solidFill>
                <a:latin typeface="Times New Roman"/>
                <a:cs typeface="Times New Roman"/>
                <a:sym typeface="Times New Roman"/>
              </a:rPr>
              <a:t>возраст 5 лет</a:t>
            </a:r>
            <a:br>
              <a:rPr lang="ru-RU" sz="2400" smtClean="0">
                <a:solidFill>
                  <a:srgbClr val="2806BA"/>
                </a:solidFill>
                <a:latin typeface="Times New Roman"/>
                <a:cs typeface="Times New Roman"/>
                <a:sym typeface="Times New Roman"/>
              </a:rPr>
            </a:br>
            <a:r>
              <a:rPr lang="ru-RU" sz="2400" smtClean="0">
                <a:solidFill>
                  <a:srgbClr val="2806BA"/>
                </a:solidFill>
                <a:latin typeface="Times New Roman"/>
                <a:cs typeface="Times New Roman"/>
                <a:sym typeface="Times New Roman"/>
              </a:rPr>
              <a:t/>
            </a:r>
            <a:br>
              <a:rPr lang="ru-RU" sz="2400" smtClean="0">
                <a:solidFill>
                  <a:srgbClr val="2806BA"/>
                </a:solidFill>
                <a:latin typeface="Times New Roman"/>
                <a:cs typeface="Times New Roman"/>
                <a:sym typeface="Times New Roman"/>
              </a:rPr>
            </a:br>
            <a:r>
              <a:rPr lang="ru-RU" sz="2400" smtClean="0">
                <a:solidFill>
                  <a:srgbClr val="2806BA"/>
                </a:solidFill>
                <a:latin typeface="Times New Roman"/>
                <a:cs typeface="Times New Roman"/>
                <a:sym typeface="Times New Roman"/>
              </a:rPr>
              <a:t>Матрёшка классической</a:t>
            </a:r>
            <a:br>
              <a:rPr lang="ru-RU" sz="2400" smtClean="0">
                <a:solidFill>
                  <a:srgbClr val="2806BA"/>
                </a:solidFill>
                <a:latin typeface="Times New Roman"/>
                <a:cs typeface="Times New Roman"/>
                <a:sym typeface="Times New Roman"/>
              </a:rPr>
            </a:br>
            <a:r>
              <a:rPr lang="ru-RU" sz="2400" smtClean="0">
                <a:solidFill>
                  <a:srgbClr val="2806BA"/>
                </a:solidFill>
                <a:latin typeface="Times New Roman"/>
                <a:cs typeface="Times New Roman"/>
                <a:sym typeface="Times New Roman"/>
              </a:rPr>
              <a:t> росписи «Гжель»</a:t>
            </a:r>
            <a:endParaRPr sz="2400" dirty="0"/>
          </a:p>
        </p:txBody>
      </p:sp>
      <p:pic>
        <p:nvPicPr>
          <p:cNvPr id="157" name="Google Shape;157;p19" descr="dividers_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875" y="0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19" descr="dividers_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57750" y="0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19" descr="dividers_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312" y="6381750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19" descr="dividers_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43437" y="6381750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19" descr="dividers_9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393499" y="1008783"/>
            <a:ext cx="476250" cy="428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19" descr="dividers_9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667750" y="1159019"/>
            <a:ext cx="476250" cy="428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 descr="C:\Users\эльмира\Saved Games\Music\музыка\Новая папка\Downloads\20221019_104327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73236" y="491402"/>
            <a:ext cx="4599709" cy="5812416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63236" y="3575401"/>
            <a:ext cx="375458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70C0"/>
                </a:solidFill>
              </a:rPr>
              <a:t>На моем столе матрешка,</a:t>
            </a:r>
            <a:br>
              <a:rPr lang="ru-RU" sz="2000" dirty="0" smtClean="0">
                <a:solidFill>
                  <a:srgbClr val="0070C0"/>
                </a:solidFill>
              </a:rPr>
            </a:br>
            <a:r>
              <a:rPr lang="ru-RU" sz="2000" dirty="0" smtClean="0">
                <a:solidFill>
                  <a:srgbClr val="0070C0"/>
                </a:solidFill>
              </a:rPr>
              <a:t>Разукрашена одежка,</a:t>
            </a:r>
            <a:br>
              <a:rPr lang="ru-RU" sz="2000" dirty="0" smtClean="0">
                <a:solidFill>
                  <a:srgbClr val="0070C0"/>
                </a:solidFill>
              </a:rPr>
            </a:br>
            <a:r>
              <a:rPr lang="ru-RU" sz="2000" dirty="0" smtClean="0">
                <a:solidFill>
                  <a:srgbClr val="0070C0"/>
                </a:solidFill>
              </a:rPr>
              <a:t>Русы волосы в косе,</a:t>
            </a:r>
            <a:br>
              <a:rPr lang="ru-RU" sz="2000" dirty="0" smtClean="0">
                <a:solidFill>
                  <a:srgbClr val="0070C0"/>
                </a:solidFill>
              </a:rPr>
            </a:br>
            <a:r>
              <a:rPr lang="ru-RU" sz="2000" dirty="0" smtClean="0">
                <a:solidFill>
                  <a:srgbClr val="0070C0"/>
                </a:solidFill>
              </a:rPr>
              <a:t>Вся она стоит в красе.</a:t>
            </a:r>
            <a:endParaRPr lang="ru-RU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0"/>
          <p:cNvSpPr txBox="1"/>
          <p:nvPr/>
        </p:nvSpPr>
        <p:spPr>
          <a:xfrm>
            <a:off x="4714875" y="4322618"/>
            <a:ext cx="4429125" cy="1973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ru-RU" sz="2400" dirty="0" smtClean="0"/>
              <a:t>Ах, </a:t>
            </a:r>
            <a:r>
              <a:rPr lang="ru-RU" sz="2400" dirty="0" err="1" smtClean="0"/>
              <a:t>матрешечка-матрешка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Хороша, не рассказать!</a:t>
            </a:r>
          </a:p>
          <a:p>
            <a:r>
              <a:rPr lang="ru-RU" sz="2400" dirty="0" smtClean="0"/>
              <a:t>Очень любят с тобой детки</a:t>
            </a:r>
          </a:p>
          <a:p>
            <a:r>
              <a:rPr lang="ru-RU" sz="2400" dirty="0" smtClean="0"/>
              <a:t>В нашем садике играть.</a:t>
            </a:r>
          </a:p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dirty="0"/>
          </a:p>
        </p:txBody>
      </p:sp>
      <p:pic>
        <p:nvPicPr>
          <p:cNvPr id="173" name="Google Shape;173;p20" descr="dividers_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381750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20" descr="dividers_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00562" y="6381750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20" descr="dividers_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20" descr="dividers_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43437" y="0"/>
            <a:ext cx="428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8" name="Picture 2" descr="C:\Users\эльмира\Saved Games\Music\музыка\Новая папка\Downloads\20221019_10434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1407" y="443778"/>
            <a:ext cx="4446011" cy="5901604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5181601" y="886690"/>
            <a:ext cx="310341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Прайс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Алексей</a:t>
            </a:r>
          </a:p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Старшая группа</a:t>
            </a:r>
          </a:p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Возраст 5 лет</a:t>
            </a:r>
          </a:p>
          <a:p>
            <a:endParaRPr lang="ru-RU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Матрешка в нетрадиционной технике из бумажных салфеток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" name="Google Shape;358;p36" descr="i-177703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0" y="1000125"/>
            <a:ext cx="3035300" cy="49291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9" name="Google Shape;359;p36" descr="dividers_9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6720000">
            <a:off x="5914231" y="4502943"/>
            <a:ext cx="4286250" cy="547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60" name="Google Shape;360;p36" descr="dividers_9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8625" y="6000750"/>
            <a:ext cx="4286250" cy="547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" name="Google Shape;361;p36" descr="dividers_9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6660000">
            <a:off x="-1112043" y="1821656"/>
            <a:ext cx="4286250" cy="557212"/>
          </a:xfrm>
          <a:prstGeom prst="rect">
            <a:avLst/>
          </a:prstGeom>
          <a:noFill/>
          <a:ln>
            <a:noFill/>
          </a:ln>
        </p:spPr>
      </p:pic>
      <p:pic>
        <p:nvPicPr>
          <p:cNvPr id="362" name="Google Shape;362;p36" descr="dividers_9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429125" y="285750"/>
            <a:ext cx="4286250" cy="500062"/>
          </a:xfrm>
          <a:prstGeom prst="rect">
            <a:avLst/>
          </a:prstGeom>
          <a:noFill/>
          <a:ln>
            <a:noFill/>
          </a:ln>
        </p:spPr>
      </p:pic>
      <p:sp>
        <p:nvSpPr>
          <p:cNvPr id="363" name="Google Shape;363;p36"/>
          <p:cNvSpPr txBox="1"/>
          <p:nvPr/>
        </p:nvSpPr>
        <p:spPr>
          <a:xfrm>
            <a:off x="629920" y="857250"/>
            <a:ext cx="4551680" cy="5508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4400"/>
              <a:buFont typeface="Times New Roman"/>
              <a:buNone/>
            </a:pPr>
            <a:r>
              <a:rPr lang="en-US" sz="4400" b="1" i="0" u="none" dirty="0" err="1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Русская</a:t>
            </a:r>
            <a:r>
              <a:rPr lang="en-US" sz="4400" b="1" i="0" u="none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400" b="1" i="0" u="none" dirty="0" err="1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матрёшка</a:t>
            </a:r>
            <a:r>
              <a:rPr lang="en-US" sz="4400" b="1" i="0" u="none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4400" b="1" i="0" u="none" dirty="0" err="1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добрая</a:t>
            </a:r>
            <a:r>
              <a:rPr lang="en-US" sz="4400" b="1" i="0" u="none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400" b="1" i="0" u="none" dirty="0" err="1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посланница</a:t>
            </a:r>
            <a:r>
              <a:rPr lang="en-US" sz="4400" b="1" i="0" u="none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400" b="1" i="0" u="none" dirty="0" err="1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дружбы</a:t>
            </a:r>
            <a:r>
              <a:rPr lang="en-US" sz="4400" b="1" i="0" u="none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sz="4400" b="1" i="0" u="none" dirty="0" err="1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любви</a:t>
            </a:r>
            <a:r>
              <a:rPr lang="en-US" sz="4400" b="1" i="0" u="none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4400" b="1" i="0" u="none" dirty="0" err="1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Она</a:t>
            </a:r>
            <a:r>
              <a:rPr lang="en-US" sz="4400" b="1" i="0" u="none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400" b="1" i="0" u="none" dirty="0" err="1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душа</a:t>
            </a:r>
            <a:r>
              <a:rPr lang="en-US" sz="4400" b="1" i="0" u="none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400" b="1" i="0" u="none" dirty="0" err="1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России</a:t>
            </a:r>
            <a:r>
              <a:rPr lang="en-US" sz="4400" b="1" i="0" u="none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!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107</Words>
  <Application>Microsoft Office PowerPoint</Application>
  <PresentationFormat>Экран (4:3)</PresentationFormat>
  <Paragraphs>20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Corsiva</vt:lpstr>
      <vt:lpstr>Оформление по умолчанию</vt:lpstr>
      <vt:lpstr>Матрёшка –  русская краса!</vt:lpstr>
      <vt:lpstr>Матрешка   -</vt:lpstr>
      <vt:lpstr>Презентация PowerPoint</vt:lpstr>
      <vt:lpstr>Вам представляют свои работы воспитанники старшей группы МОАУ «СОШ № 5 г.Орска»  Воспитатель: Тукушева Э.С.</vt:lpstr>
      <vt:lpstr>Калиев Нурлан старшая группа возраст 5 лет .  Матрешка в нетрадиционной  технике папье- маше. </vt:lpstr>
      <vt:lpstr>Крапивин Сергей  старшая группа возраст 5 лет  Матрёшка классической  росписи «Гжель»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Матрёшка –  русская краса!</dc:title>
  <cp:lastModifiedBy>user</cp:lastModifiedBy>
  <cp:revision>7</cp:revision>
  <dcterms:modified xsi:type="dcterms:W3CDTF">2022-10-24T09:17:05Z</dcterms:modified>
</cp:coreProperties>
</file>