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80" r:id="rId10"/>
    <p:sldId id="262" r:id="rId11"/>
    <p:sldId id="263" r:id="rId12"/>
    <p:sldId id="265" r:id="rId13"/>
    <p:sldId id="270" r:id="rId14"/>
    <p:sldId id="267" r:id="rId15"/>
    <p:sldId id="268" r:id="rId16"/>
    <p:sldId id="271" r:id="rId17"/>
    <p:sldId id="272" r:id="rId18"/>
    <p:sldId id="274" r:id="rId19"/>
    <p:sldId id="275" r:id="rId20"/>
    <p:sldId id="273" r:id="rId21"/>
    <p:sldId id="269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121920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МДОАУ «Детский сад № 92 г. Орска»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1676400"/>
            <a:ext cx="4572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Обобщенный педагогический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 работы по теме: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2819400"/>
            <a:ext cx="693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математических способностей у детей старшего дошкольного возраста через игровую деятельность»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4876800"/>
            <a:ext cx="436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 1 кв. категории: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38800" y="5181600"/>
            <a:ext cx="147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334000"/>
            <a:ext cx="1857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Орск, 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810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Технология обучения дошкольников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своей работе с детьми, я использую задачки-шутки, занимательные вопросы, загадки, считалки, задачи в стихотворной форме, стихи-шутки, головоломки, дидактические игры, наглядные пособия, лото, конструктор, применяю как на занятиях, так и в свободной деятельности детей, в подвижных играх, режимных моментах.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6096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часто использую в своей работе игру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«Изобрази цифру». Дети показывают цифру руками, пальцами, используя свое тело, стоя парами. В парах детям нравится писать друг другу на спине или ладошками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закрепления знаний о геометрических фигурах использую игры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«Назови лишнюю фигуру»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«Подбери заплатку»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яйцо»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«Блоки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Дьеныша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«Геометрическое лото»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«Назови фигуры»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MAN\Desktop\еркерик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846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58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разделе «Количество и счет» 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использую следующие дидактические игры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«Чет-нечет»,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«Сколько нас без одного?»,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«Какое число я задумала?»,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«Назови число на единицу больше - меньше»,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«Кто знает, пусть дальше считает»,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«Какие числа пропущены?»,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«Назови соседей».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Одной из задач воспитания и развития детей, стоит ознакомление с понятием « часть и целое». Для детей эта тема оказалась сложной, так как она абстрактна,  а для меня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интересна.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С делением предмета на части дети постоянно сталкиваются в играх, быту. Решая эту проблему дети познают закономерности в вещах, явлениях; у них происходит формирование логического мышления, развитие умения находить причинно- следственные связи, в результате делая вывод об исходных данных; готовятся к решению арифметических задач и освоению дробных чисел.  С целью освоения свойств и отношений в игротеку я сделала следующие развивающие игры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Приготовь пиццу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игре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Приготовь пиццу" возможно закрепление навыков счета (продукты на основу пиццы кладутся в определенном количестве, формирование представлений о целом и части, сбор пиццы по схеме-рецепту тренирует умение работать по алгоритмом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Игровое дидактическое пособие «Торт» из нетрадиционного материала и</a:t>
            </a:r>
            <a:r>
              <a:rPr kumimoji="0" lang="ru-RU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т.д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Большое внимание уделяю предметно-пространственной среде. В группе выделена математическая зона, где размещены игровые материалы (дидактические, развивающие и логико-математические игры и др., которые способствуют речевому, познавательному и математическому развитию детей). Весь игровой материал расположен доступно, каждый ребенок имеет возможность по желанию взять любую игру для самостоятельной и совместной игры со сверстниками и взрослым.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поддержания интереса, активизации, мотивации и закрепления изученного, я использую следующие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формы работы с детьми: </a:t>
            </a:r>
            <a:endParaRPr kumimoji="0" lang="ru-RU" sz="3200" b="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комплекс развивающих игр</a:t>
            </a: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3200" b="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путешествие;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экспериментирование;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подгрупповая работа</a:t>
            </a: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3200" b="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игра-путешествие;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математический КВН</a:t>
            </a: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3200" b="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эксперимент;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познавательные игры;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 </a:t>
            </a: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математический ринг</a:t>
            </a: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3200" b="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индивидуальная работа</a:t>
            </a: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MAN\Desktop\фотоперзент\image.jpg"/>
          <p:cNvPicPr>
            <a:picLocks noChangeAspect="1" noChangeArrowheads="1"/>
          </p:cNvPicPr>
          <p:nvPr/>
        </p:nvPicPr>
        <p:blipFill>
          <a:blip r:embed="rId3"/>
          <a:srcRect l="18333" t="6667" r="10000" b="8889"/>
          <a:stretch>
            <a:fillRect/>
          </a:stretch>
        </p:blipFill>
        <p:spPr bwMode="auto">
          <a:xfrm>
            <a:off x="990600" y="1828800"/>
            <a:ext cx="3190374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MAN\Desktop\фотоперзент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3479181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34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Игровое пособие части и целое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«Пицца»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MAN\Desktop\фотоперзент\image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1201"/>
            <a:ext cx="3001249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detsad-602242-1622468711.jpg"/>
          <p:cNvPicPr>
            <a:picLocks noChangeAspect="1"/>
          </p:cNvPicPr>
          <p:nvPr/>
        </p:nvPicPr>
        <p:blipFill>
          <a:blip r:embed="rId4"/>
          <a:srcRect r="589" b="4034"/>
          <a:stretch>
            <a:fillRect/>
          </a:stretch>
        </p:blipFill>
        <p:spPr>
          <a:xfrm>
            <a:off x="5029200" y="1905000"/>
            <a:ext cx="299727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33800" y="1143000"/>
            <a:ext cx="5257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«Собери мухомор»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6800" y="1066800"/>
            <a:ext cx="37338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Математическая игра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«Подбери прищепку»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Содержимое 5" descr="image (7)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990600" y="1981200"/>
            <a:ext cx="3239408" cy="3200400"/>
          </a:xfrm>
          <a:prstGeom prst="snip2DiagRect">
            <a:avLst>
              <a:gd name="adj1" fmla="val 0"/>
              <a:gd name="adj2" fmla="val 1694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152400" y="990600"/>
            <a:ext cx="5791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«Паровозик с овощами»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Содержимое 3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057400"/>
            <a:ext cx="3253628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419600" y="1143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«Бабочки-цветочки»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7" descr="image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3600"/>
            <a:ext cx="37592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76600" y="990600"/>
            <a:ext cx="5638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«Гусеница»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Содержимое 5" descr="image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057400"/>
            <a:ext cx="3733800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8600" y="114300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 счетными палочками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81200" y="1600200"/>
            <a:ext cx="495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«Игра - это искра, зажигающая огонёк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пытливости и любознательности»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3716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Развивающая математическая среда в ДОУ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Формирование у детей интереса к элементарной математической деятельности; 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Формирование качеств и свойств личности ребенка, необходимых для успешного овладения математикой в дальнейшем: целенаправленность и целесообразность действий, стремление к достижению положительного результата, настойчивость и находчивость, самостоятельность; 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Воспитание у детей потребности занимать свое свободное время не только интересными, но и требующими умственного напряжения, интеллектуального усилия играми.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9" descr="image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1"/>
            <a:ext cx="3699271" cy="4419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914400"/>
            <a:ext cx="6477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Математический уголок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заключении я хочу подтвердить мысль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Петерсона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 том, с дошкольниками заниматься нельзя, «с ребенком надо играть, играть заинтересованно и увлеченно, и тогда наградой нам будут их горящие глаза и желание играть еще и еще.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Пусть радость развлечения постепенно перейдет в радость учения!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image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19200"/>
            <a:ext cx="5791199" cy="434339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8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2667000"/>
            <a:ext cx="7467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u="sng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2192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Развитие элементарных математических представлений — это исключительно важная часть интеллектуального и личностного развития дошкольника. В соответствии с ФГОС дошкольное образовательное учреждение является первой образовательной ступенью, и детский сад выполняет важную функцию подготовки детей к школе. И от того, насколько качественно и своевременно будет подготовлен ребенок к школе, во многом зависит успешность его дальнейшего обучения.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990600"/>
            <a:ext cx="8001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Математическим развитием детей дошкольного возраста являются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6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 Развитие логико-математических представлений о математических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свойствах и отношениях предметов (конкретных величинах, числах, геометрических фигурах, зависимостях, закономерностях);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 Развитие сенсорных, предметно-действенных способов познания математических свойств и отношений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обследование, сопоставление, группировка, упорядочение;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Освоение детьми экспериментально-исследовательских способов познания математического содержания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(экспериментирование, моделирование, трансформация);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 Развитие у детей логических способов познания математических свойств и отношений (анализ, абстрагирование, отрицание, сравнение, классификация);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Овладение детьми математическими способами </a:t>
            </a:r>
            <a:r>
              <a:rPr kumimoji="0" lang="ru-RU" sz="6400" b="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познания действительности</a:t>
            </a: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счет, измерение, простейшие вычисления;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 Развитие интеллектуально-творческих проявлений детей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находчивости, смекалки, догадки, сообразительности, стремления к поиску нестандартных решений;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Воспитание готовности детей к обучению в школе, активности, инициативности, самостоятельности, ответственности, настойчивости в преодолении трудностей, координации движений глаз и мелкой моторики рук, умений самоконтроля и    самооценки.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58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Известно, что игра – главный институт воспитания и развитию культуры дошкольника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своеобразная академия его жизни. В игре – ребенок творец. В игре ребенок воплощает творческие преобразования, знания и умения, полученные от взрослых, из книг, телепередач.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Обучение математике детей дошкольного возраста немыслимо без использования занимательных игр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задач, развлечений. С детьми нужно играть в 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Математику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Среди многообразия игровых методов, наиболее распространённым является дидактическая</a:t>
            </a:r>
          </a:p>
          <a:p>
            <a:pPr marL="3543300" lvl="7" indent="-342900">
              <a:spcBef>
                <a:spcPct val="20000"/>
              </a:spcBef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MAN\Desktop\еркерик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8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990600"/>
            <a:ext cx="6934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Дидактическую игру можно использовать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как средство упражнения и закрепления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как средство проверки знаний детей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как практическая деятельность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как способ активизации познавательных процессов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620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моей работы: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использование дидактических игры для развития математических способностей  у дошкольников.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Задачи: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развитие логических мышлений и основных мыслительных операций;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развитие математических способностей и склонностей;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качественная подготовка ребенка к школе;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развитие личностных качеств и навыков и самоконтроля и самооценки.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846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Теоретическая база опыта.</a:t>
            </a:r>
            <a:endParaRPr kumimoji="0" lang="ru-RU" sz="3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Большой вклад в разработку проблем математического развития детей-дошкольников, внесли А. М. </a:t>
            </a:r>
            <a:r>
              <a:rPr kumimoji="0" lang="ru-RU" sz="3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Леушина</a:t>
            </a:r>
            <a:r>
              <a:rPr kumimoji="0" lang="ru-RU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Р. Л. Непомнящая, Р. Л. Березина, З. А. Михайлова, Т. В. </a:t>
            </a:r>
            <a:r>
              <a:rPr kumimoji="0" lang="ru-RU" sz="3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Тарунтаева</a:t>
            </a:r>
            <a:r>
              <a:rPr kumimoji="0" lang="ru-RU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Т. Н. Игнатова и другие. Вся деятельность профессора доктора педагогических наук А. М. </a:t>
            </a:r>
            <a:r>
              <a:rPr kumimoji="0" lang="ru-RU" sz="3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Леушиной</a:t>
            </a:r>
            <a:r>
              <a:rPr kumimoji="0" lang="ru-RU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была посвящена развитию у детей умения считать, а также формирование у них понятий про пространство и время, и подготовка к обучению их в школе. В исследованиях </a:t>
            </a:r>
            <a:r>
              <a:rPr kumimoji="0" lang="ru-RU" sz="3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kumimoji="0" lang="ru-RU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Л. А, З. А. Михайловой, Л. И. Тихоновой и др. показана целесообразность использования различных игр в обучении детей математике, которое дает широкие возможности для развития интеллектуальных возможностей ребенка дошкольного возраста.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еркерик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8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0600" y="1143001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Новизна опыта: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повышение мотивации дошкольников в формировании элементарных математических представлений посредством использования дидактических игр.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546</Words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AMAN</dc:creator>
  <cp:lastModifiedBy>AMAN</cp:lastModifiedBy>
  <cp:revision>20</cp:revision>
  <dcterms:created xsi:type="dcterms:W3CDTF">2022-01-16T06:49:06Z</dcterms:created>
  <dcterms:modified xsi:type="dcterms:W3CDTF">2022-01-23T14:48:29Z</dcterms:modified>
</cp:coreProperties>
</file>