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34615" autoAdjust="0"/>
    <p:restoredTop sz="86427" autoAdjust="0"/>
  </p:normalViewPr>
  <p:slideViewPr>
    <p:cSldViewPr>
      <p:cViewPr varScale="1">
        <p:scale>
          <a:sx n="109" d="100"/>
          <a:sy n="109" d="100"/>
        </p:scale>
        <p:origin x="-4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34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4A46D2-96E5-41A1-82C2-5F42ECDFA15B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64B68B-BD0A-4113-AC23-CC0B2809C8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07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Писатели </a:t>
            </a:r>
            <a:r>
              <a:rPr lang="ru-RU" smtClean="0"/>
              <a:t>-юбиляры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4B68B-BD0A-4113-AC23-CC0B2809C8BD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368D8-616D-4B6B-B0C2-A81D9418F743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B8DF3-2244-444E-9E57-904911F3719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368D8-616D-4B6B-B0C2-A81D9418F743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B8DF3-2244-444E-9E57-904911F371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368D8-616D-4B6B-B0C2-A81D9418F743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B8DF3-2244-444E-9E57-904911F371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368D8-616D-4B6B-B0C2-A81D9418F743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B8DF3-2244-444E-9E57-904911F371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368D8-616D-4B6B-B0C2-A81D9418F743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E88B8DF3-2244-444E-9E57-904911F371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368D8-616D-4B6B-B0C2-A81D9418F743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B8DF3-2244-444E-9E57-904911F371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368D8-616D-4B6B-B0C2-A81D9418F743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B8DF3-2244-444E-9E57-904911F371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368D8-616D-4B6B-B0C2-A81D9418F743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B8DF3-2244-444E-9E57-904911F371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368D8-616D-4B6B-B0C2-A81D9418F743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B8DF3-2244-444E-9E57-904911F371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368D8-616D-4B6B-B0C2-A81D9418F743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B8DF3-2244-444E-9E57-904911F371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368D8-616D-4B6B-B0C2-A81D9418F743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B8DF3-2244-444E-9E57-904911F371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4B368D8-616D-4B6B-B0C2-A81D9418F743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88B8DF3-2244-444E-9E57-904911F3719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18864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Писатели -юбиляры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556792"/>
            <a:ext cx="4752528" cy="5040560"/>
          </a:xfrm>
        </p:spPr>
        <p:txBody>
          <a:bodyPr>
            <a:normAutofit fontScale="32500" lnSpcReduction="20000"/>
          </a:bodyPr>
          <a:lstStyle/>
          <a:p>
            <a:pPr algn="l"/>
            <a:r>
              <a:rPr lang="ru-RU" sz="11100" dirty="0" smtClean="0">
                <a:solidFill>
                  <a:srgbClr val="FF0000"/>
                </a:solidFill>
              </a:rPr>
              <a:t>               Агния </a:t>
            </a:r>
            <a:r>
              <a:rPr lang="ru-RU" sz="11100" dirty="0" err="1" smtClean="0">
                <a:solidFill>
                  <a:srgbClr val="FF0000"/>
                </a:solidFill>
              </a:rPr>
              <a:t>Барто</a:t>
            </a:r>
            <a:r>
              <a:rPr lang="ru-RU" sz="11100" dirty="0" smtClean="0">
                <a:solidFill>
                  <a:srgbClr val="FF0000"/>
                </a:solidFill>
              </a:rPr>
              <a:t>   </a:t>
            </a:r>
          </a:p>
          <a:p>
            <a:pPr algn="l"/>
            <a:r>
              <a:rPr lang="ru-RU" sz="8400" dirty="0" smtClean="0">
                <a:solidFill>
                  <a:srgbClr val="FF0000"/>
                </a:solidFill>
              </a:rPr>
              <a:t>          </a:t>
            </a:r>
            <a:r>
              <a:rPr lang="ru-RU" sz="4000" dirty="0" smtClean="0">
                <a:solidFill>
                  <a:srgbClr val="FF0000"/>
                </a:solidFill>
              </a:rPr>
              <a:t>                        </a:t>
            </a:r>
          </a:p>
          <a:p>
            <a:pPr algn="l"/>
            <a:endParaRPr lang="ru-RU" sz="4000" dirty="0" smtClean="0">
              <a:solidFill>
                <a:srgbClr val="FF0000"/>
              </a:solidFill>
            </a:endParaRPr>
          </a:p>
          <a:p>
            <a:pPr algn="l"/>
            <a:endParaRPr lang="ru-RU" sz="4000" dirty="0" smtClean="0">
              <a:solidFill>
                <a:srgbClr val="FF0000"/>
              </a:solidFill>
            </a:endParaRPr>
          </a:p>
          <a:p>
            <a:pPr algn="l"/>
            <a:endParaRPr lang="ru-RU" sz="4000" dirty="0" smtClean="0">
              <a:solidFill>
                <a:srgbClr val="FF0000"/>
              </a:solidFill>
            </a:endParaRPr>
          </a:p>
          <a:p>
            <a:pPr algn="l"/>
            <a:r>
              <a:rPr lang="ru-RU" sz="8000" dirty="0" smtClean="0">
                <a:solidFill>
                  <a:schemeClr val="bg1"/>
                </a:solidFill>
              </a:rPr>
              <a:t>Наши с детства знакомые книги (коллаж).</a:t>
            </a:r>
          </a:p>
          <a:p>
            <a:pPr algn="l"/>
            <a:r>
              <a:rPr lang="ru-RU" sz="8000" dirty="0" smtClean="0">
                <a:solidFill>
                  <a:schemeClr val="bg1"/>
                </a:solidFill>
              </a:rPr>
              <a:t> Творчество детей по стихам автора (коллаж).</a:t>
            </a:r>
          </a:p>
          <a:p>
            <a:pPr algn="l"/>
            <a:r>
              <a:rPr lang="ru-RU" sz="8000" dirty="0" smtClean="0">
                <a:solidFill>
                  <a:schemeClr val="bg1"/>
                </a:solidFill>
              </a:rPr>
              <a:t>Конкурс стихов (фото отчёт)</a:t>
            </a:r>
          </a:p>
          <a:p>
            <a:pPr algn="l"/>
            <a:endParaRPr lang="ru-RU" sz="8000" dirty="0" smtClean="0">
              <a:solidFill>
                <a:schemeClr val="bg1"/>
              </a:solidFill>
            </a:endParaRPr>
          </a:p>
          <a:p>
            <a:pPr algn="l"/>
            <a:endParaRPr lang="ru-RU" sz="8000" dirty="0" smtClean="0">
              <a:solidFill>
                <a:schemeClr val="bg1"/>
              </a:solidFill>
            </a:endParaRPr>
          </a:p>
          <a:p>
            <a:pPr algn="l"/>
            <a:r>
              <a:rPr lang="ru-RU" sz="5500" dirty="0" smtClean="0">
                <a:solidFill>
                  <a:schemeClr val="bg1"/>
                </a:solidFill>
              </a:rPr>
              <a:t>Выполнили воспитатели </a:t>
            </a:r>
          </a:p>
          <a:p>
            <a:pPr algn="l"/>
            <a:r>
              <a:rPr lang="ru-RU" sz="5500" dirty="0" smtClean="0">
                <a:solidFill>
                  <a:schemeClr val="bg1"/>
                </a:solidFill>
              </a:rPr>
              <a:t>Скакун И.А и Волкова А.И.</a:t>
            </a:r>
            <a:endParaRPr lang="en-US" sz="5500" dirty="0" smtClean="0">
              <a:solidFill>
                <a:schemeClr val="bg1"/>
              </a:solidFill>
            </a:endParaRPr>
          </a:p>
          <a:p>
            <a:pPr algn="l"/>
            <a:endParaRPr lang="en-US" sz="8000" dirty="0" smtClean="0">
              <a:solidFill>
                <a:schemeClr val="bg1"/>
              </a:solidFill>
            </a:endParaRPr>
          </a:p>
          <a:p>
            <a:pPr algn="l"/>
            <a:endParaRPr lang="en-US" sz="6200" dirty="0" smtClean="0">
              <a:solidFill>
                <a:schemeClr val="bg1"/>
              </a:solidFill>
            </a:endParaRPr>
          </a:p>
          <a:p>
            <a:pPr algn="l"/>
            <a:endParaRPr lang="ru-RU" sz="4500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https://penzavzglyad.ru/images/uploads/82be3fd616ab6a5e795643b2e990e33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052737"/>
            <a:ext cx="331236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262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VID-20200414-WA000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3687" y="1844824"/>
            <a:ext cx="5760641" cy="4373414"/>
          </a:xfrm>
        </p:spPr>
      </p:pic>
    </p:spTree>
    <p:extLst>
      <p:ext uri="{BB962C8B-B14F-4D97-AF65-F5344CB8AC3E}">
        <p14:creationId xmlns:p14="http://schemas.microsoft.com/office/powerpoint/2010/main" val="284984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Наши с детства знакомые книги.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ru-RU" b="1" dirty="0" smtClean="0"/>
              <a:t>Цель</a:t>
            </a:r>
            <a:r>
              <a:rPr lang="ru-RU" sz="1800" b="1" dirty="0" smtClean="0"/>
              <a:t>: </a:t>
            </a:r>
          </a:p>
          <a:p>
            <a:endParaRPr lang="ru-RU" sz="1800" b="1" dirty="0" smtClean="0"/>
          </a:p>
          <a:p>
            <a:endParaRPr lang="ru-RU" sz="1800" b="1" dirty="0" smtClean="0"/>
          </a:p>
          <a:p>
            <a:endParaRPr lang="ru-RU" sz="1800" b="1" dirty="0" smtClean="0"/>
          </a:p>
          <a:p>
            <a:r>
              <a:rPr lang="ru-RU" sz="1800" b="1" dirty="0" smtClean="0"/>
              <a:t>-  </a:t>
            </a:r>
            <a:r>
              <a:rPr lang="ru-RU" b="1" dirty="0" smtClean="0"/>
              <a:t>Помочь детям запомнить стихи из цикла «Игрушки» </a:t>
            </a:r>
            <a:r>
              <a:rPr lang="ru-RU" b="1" dirty="0" err="1" smtClean="0"/>
              <a:t>А.Барто</a:t>
            </a:r>
            <a:endParaRPr lang="ru-RU" b="1" dirty="0" smtClean="0"/>
          </a:p>
          <a:p>
            <a:endParaRPr lang="ru-RU" b="1" dirty="0" smtClean="0"/>
          </a:p>
          <a:p>
            <a:r>
              <a:rPr lang="ru-RU" b="1" dirty="0" smtClean="0"/>
              <a:t>Развивать интерес к  технике нетрадиционного рисования, по стихам автора.</a:t>
            </a:r>
          </a:p>
          <a:p>
            <a:endParaRPr lang="ru-RU" sz="1800" b="1" dirty="0" smtClean="0"/>
          </a:p>
          <a:p>
            <a:endParaRPr lang="ru-RU" sz="1800" b="1" dirty="0" smtClean="0"/>
          </a:p>
          <a:p>
            <a:endParaRPr lang="ru-RU" sz="1800" b="1" dirty="0" smtClean="0"/>
          </a:p>
          <a:p>
            <a:endParaRPr lang="ru-RU" sz="1800" b="1" dirty="0" smtClean="0"/>
          </a:p>
          <a:p>
            <a:r>
              <a:rPr lang="ru-RU" sz="2400" b="1" dirty="0" smtClean="0"/>
              <a:t> </a:t>
            </a:r>
            <a:r>
              <a:rPr lang="ru-RU" b="1" dirty="0" smtClean="0"/>
              <a:t>-  Учить рассказывать их совместно с воспитателем или   родителями.</a:t>
            </a:r>
            <a:endParaRPr lang="ru-RU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0848"/>
            <a:ext cx="8229600" cy="2160240"/>
          </a:xfrm>
        </p:spPr>
        <p:txBody>
          <a:bodyPr>
            <a:normAutofit/>
          </a:bodyPr>
          <a:lstStyle/>
          <a:p>
            <a:r>
              <a:rPr lang="ru-RU" i="1" dirty="0" smtClean="0"/>
              <a:t>Наши с детства знакомые </a:t>
            </a:r>
            <a:br>
              <a:rPr lang="ru-RU" i="1" dirty="0" smtClean="0"/>
            </a:br>
            <a:r>
              <a:rPr lang="ru-RU" i="1" dirty="0" smtClean="0"/>
              <a:t>книги</a:t>
            </a:r>
            <a:endParaRPr lang="ru-RU" i="1" dirty="0"/>
          </a:p>
        </p:txBody>
      </p:sp>
      <p:sp>
        <p:nvSpPr>
          <p:cNvPr id="1028" name="AutoShape 4" descr="https://cloclo-stock6.datacloudmail.ru/stock/view/dr3a7XnPr3Axpkfh7jJSP6azjWeG7FasogAwypQ3ap5nBhXmmrcCZc1oG7ra2Epjx3NyMcP8imJX/IMG_20210304_1601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cloclo-stock6.datacloudmail.ru/stock/view/dr3a7XnPr3Axpkfh7jJSP6azjWeG7FasogAwypQ3ap5nBhXmmrcCZc1oG7ra2Epjx3NyMcP8imJX/IMG_20210304_1601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 descr="C:\Users\Администратор\Documents\Барто фот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0"/>
            <a:ext cx="2016224" cy="2060848"/>
          </a:xfrm>
          <a:prstGeom prst="rect">
            <a:avLst/>
          </a:prstGeom>
          <a:noFill/>
        </p:spPr>
      </p:pic>
      <p:sp>
        <p:nvSpPr>
          <p:cNvPr id="1035" name="AutoShape 11" descr="https://apf.attachmail.ru/cgi-bin/readmsg?id=16156820630230823861;0;4&amp;exif=1&amp;full=1&amp;x-email=irina.skakun.2012%40mail.ru&amp;rid=7948540185504149611686371694158354428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7" name="AutoShape 13" descr="https://apf.attachmail.ru/cgi-bin/readmsg?id=16156820630230823861;0;4&amp;exif=1&amp;full=1&amp;x-email=irina.skakun.2012%40mail.ru&amp;rid=7948540185504149611686371694158354428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8" name="Picture 14" descr="C:\Users\Администратор\Documents\Барто фот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0"/>
            <a:ext cx="1800200" cy="2060848"/>
          </a:xfrm>
          <a:prstGeom prst="rect">
            <a:avLst/>
          </a:prstGeom>
          <a:noFill/>
        </p:spPr>
      </p:pic>
      <p:pic>
        <p:nvPicPr>
          <p:cNvPr id="1039" name="Picture 15" descr="C:\Users\Администратор\Documents\Барто фот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0"/>
            <a:ext cx="1512168" cy="2060848"/>
          </a:xfrm>
          <a:prstGeom prst="rect">
            <a:avLst/>
          </a:prstGeom>
          <a:noFill/>
        </p:spPr>
      </p:pic>
      <p:sp>
        <p:nvSpPr>
          <p:cNvPr id="1041" name="AutoShape 17" descr="https://apf.attachmail.ru/cgi-bin/readmsg?id=16156820630230823861;0;1&amp;exif=1&amp;full=1&amp;x-email=irina.skakun.2012%40mail.ru&amp;rid=13830848122171352763508167371023316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3" name="AutoShape 19" descr="https://apf.attachmail.ru/cgi-bin/readmsg?id=16156820630230823861;0;1&amp;exif=1&amp;full=1&amp;x-email=irina.skakun.2012%40mail.ru&amp;rid=138308481221713527635081673710233169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4" name="Picture 20" descr="C:\Users\Администратор\Documents\Барто фот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0"/>
            <a:ext cx="2051720" cy="2060848"/>
          </a:xfrm>
          <a:prstGeom prst="rect">
            <a:avLst/>
          </a:prstGeom>
          <a:noFill/>
        </p:spPr>
      </p:pic>
      <p:sp>
        <p:nvSpPr>
          <p:cNvPr id="3" name="AutoShape 2" descr="https://e.mail.ru/api/v1/messages/attaches/view?id=dr3a7XnPr3Axpkfh7jJSP6az:x9yVZvkhobP&amp;type=cloud_stock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e.mail.ru/api/v1/messages/attaches/view?id=dr3a7XnPr3Axpkfh7jJSP6az:x9yVZvkhobP&amp;type=cloud_stock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C:\Users\Администратор\Documents\знакомые книги\Барто фото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2" y="4221088"/>
            <a:ext cx="2123728" cy="2636912"/>
          </a:xfrm>
          <a:prstGeom prst="rect">
            <a:avLst/>
          </a:prstGeom>
          <a:noFill/>
        </p:spPr>
      </p:pic>
      <p:sp>
        <p:nvSpPr>
          <p:cNvPr id="1032" name="AutoShape 8" descr="https://e.mail.ru/api/v1/messages/attaches/view?id=dr3a7XnPr3Axpkfh7jJSP6az:xZ5i4xqKqwp&amp;type=cloud_stock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e.mail.ru/api/v1/messages/attaches/view?id=dr3a7XnPr3Axpkfh7jJSP6az:xZ5i4xqKqwp&amp;type=cloud_stock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11" descr="C:\Users\Администратор\Documents\знакомые книги\Барто фото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33864"/>
            <a:ext cx="2195736" cy="1224136"/>
          </a:xfrm>
          <a:prstGeom prst="rect">
            <a:avLst/>
          </a:prstGeom>
          <a:noFill/>
        </p:spPr>
      </p:pic>
      <p:sp>
        <p:nvSpPr>
          <p:cNvPr id="7" name="AutoShape 13" descr="https://e.mail.ru/api/v1/messages/attaches/view?id=dr3a7XnPr3Axpkfh7jJSP6az:xtYh27YgAHR&amp;type=cloud_stock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14" descr="C:\Users\Администратор\Documents\знакомые книги\фото_files\Барто фото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221088"/>
            <a:ext cx="2195736" cy="1440160"/>
          </a:xfrm>
          <a:prstGeom prst="rect">
            <a:avLst/>
          </a:prstGeom>
          <a:noFill/>
        </p:spPr>
      </p:pic>
      <p:pic>
        <p:nvPicPr>
          <p:cNvPr id="9" name="Picture 15" descr="C:\Users\Администратор\Documents\знакомые книги\фото_files\IMG_20210304_16004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95736" y="4221088"/>
            <a:ext cx="2771800" cy="2636912"/>
          </a:xfrm>
          <a:prstGeom prst="rect">
            <a:avLst/>
          </a:prstGeom>
          <a:noFill/>
        </p:spPr>
      </p:pic>
      <p:pic>
        <p:nvPicPr>
          <p:cNvPr id="1040" name="Picture 16" descr="C:\Users\Администратор\Documents\Барто фото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27984" y="4221088"/>
            <a:ext cx="2592288" cy="2636912"/>
          </a:xfrm>
          <a:prstGeom prst="rect">
            <a:avLst/>
          </a:prstGeom>
          <a:noFill/>
        </p:spPr>
      </p:pic>
      <p:sp>
        <p:nvSpPr>
          <p:cNvPr id="1026" name="AutoShape 2" descr="https://apf.mail.ru/cgi-bin/readmsg?id=16156820630230823861;0;4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apf.mail.ru/cgi-bin/readmsg?id=16156820630230823861;0;4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Picture 5" descr="C:\Users\Администратор\Documents\знакомые книги\фото_files\мухомор_files\мухомор_files\F86E8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2123728" cy="2060848"/>
          </a:xfrm>
          <a:prstGeom prst="rect">
            <a:avLst/>
          </a:prstGeom>
          <a:noFill/>
        </p:spPr>
      </p:pic>
      <p:pic>
        <p:nvPicPr>
          <p:cNvPr id="11" name="Picture 6" descr="C:\Users\Администратор\Documents\знакомые книги\фото_files\мухомор_files\IMG_20210305_091233.jpg"/>
          <p:cNvPicPr>
            <a:picLocks noGrp="1" noChangeAspect="1" noChangeArrowheads="1"/>
          </p:cNvPicPr>
          <p:nvPr>
            <p:ph idx="1"/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" y="2060848"/>
            <a:ext cx="971599" cy="2232248"/>
          </a:xfrm>
          <a:prstGeom prst="rect">
            <a:avLst/>
          </a:prstGeom>
          <a:noFill/>
        </p:spPr>
      </p:pic>
      <p:pic>
        <p:nvPicPr>
          <p:cNvPr id="12" name="Picture 7" descr="C:\Users\Администратор\Documents\знакомые книги\фото_files\IMG_20210304_160101 (1)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172400" y="2060848"/>
            <a:ext cx="971600" cy="2160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apf.mail.ru/cgi-bin/readmsg?id=16162621181407965966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apf.mail.ru/cgi-bin/readmsg?id=16162621181407965966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apf.mail.ru/cgi-bin/readmsg?id=16162621181407965966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apf.mail.ru/cgi-bin/readmsg?id=16162621181407965966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apf.mail.ru/cgi-bin/readmsg?id=16162621181407965966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https://apf.mail.ru/cgi-bin/readmsg?id=16162621181407965966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7" name="Picture 13" descr="C:\Users\Администратор\Documents\знакомые книги\фото_files\мухомор_files\IMG-4f02210108d2fe4c32a2496898e3c172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212976"/>
          </a:xfrm>
          <a:prstGeom prst="rect">
            <a:avLst/>
          </a:prstGeom>
          <a:noFill/>
        </p:spPr>
      </p:pic>
      <p:sp>
        <p:nvSpPr>
          <p:cNvPr id="1039" name="AutoShape 15" descr="https://apf.mail.ru/cgi-bin/readmsg?id=16162619520519946736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1" name="AutoShape 17" descr="https://apf.mail.ru/cgi-bin/readmsg?id=16162619520519946736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3" name="AutoShape 19" descr="https://apf.mail.ru/cgi-bin/readmsg?id=16162619520519946736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5" name="AutoShape 21" descr="https://apf.mail.ru/cgi-bin/readmsg?id=16162619871776432247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7" name="AutoShape 23" descr="https://apf.mail.ru/cgi-bin/readmsg?id=16162619871776432247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9" name="AutoShape 25" descr="https://apf.mail.ru/cgi-bin/readmsg?id=16162619871776432247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1" name="AutoShape 27" descr="https://apf.mail.ru/cgi-bin/readmsg?id=16162619871776432247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https://apf.mail.ru/cgi-bin/readmsg?id=16162619520519946736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apf.mail.ru/cgi-bin/readmsg?id=16162619520519946736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apf.mail.ru/cgi-bin/readmsg?id=16162619520519946736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apf.mail.ru/cgi-bin/readmsg?id=16162619520519946736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https://apf.mail.ru/cgi-bin/readmsg?id=16162619520519946736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https://apf.mail.ru/cgi-bin/readmsg?id=16162619520519946736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https://apf.mail.ru/cgi-bin/readmsg?id=16162619731033103744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https://apf.mail.ru/cgi-bin/readmsg?id=16162619520519946736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https://apf.mail.ru/cgi-bin/readmsg?id=16162619520519946736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 descr="https://apf.mail.ru/cgi-bin/readmsg?id=16162619520519946736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8" descr="https://apf.mail.ru/cgi-bin/readmsg?id=16162619520519946736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C:\Users\Администратор\Pictures\барто\барто\бартошка\Барто фот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068960"/>
            <a:ext cx="3096344" cy="4149080"/>
          </a:xfrm>
          <a:prstGeom prst="rect">
            <a:avLst/>
          </a:prstGeom>
          <a:noFill/>
        </p:spPr>
      </p:pic>
      <p:sp>
        <p:nvSpPr>
          <p:cNvPr id="1035" name="AutoShape 11" descr="https://apf.mail.ru/cgi-bin/readmsg?id=16162619731033103744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3" descr="https://apf.mail.ru/cgi-bin/readmsg?id=16162619731033103744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5" descr="https://apf.mail.ru/cgi-bin/readmsg?id=16162619731033103744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17" descr="https://apf.mail.ru/cgi-bin/readmsg?id=16162619731033103744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2" name="Picture 18" descr="C:\Users\Администратор\Pictures\барто\барто\бартошка\IMG-7d8d2e774c9980a16cb60bf715739394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3068960"/>
            <a:ext cx="2267744" cy="3789040"/>
          </a:xfrm>
          <a:prstGeom prst="rect">
            <a:avLst/>
          </a:prstGeom>
          <a:noFill/>
        </p:spPr>
      </p:pic>
      <p:sp>
        <p:nvSpPr>
          <p:cNvPr id="1044" name="AutoShape 20" descr="https://apf.mail.ru/cgi-bin/readmsg?id=16162619871776432247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6" name="AutoShape 22" descr="https://apf.mail.ru/cgi-bin/readmsg?id=16162619871776432247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8" name="AutoShape 24" descr="https://apf.mail.ru/cgi-bin/readmsg?id=16162619871776432247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0" name="AutoShape 26" descr="https://apf.mail.ru/cgi-bin/readmsg?id=16162619871776432247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2" name="AutoShape 28" descr="https://apf.mail.ru/cgi-bin/readmsg?id=16162619871776432247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4" name="AutoShape 30" descr="https://apf.mail.ru/cgi-bin/readmsg?id=16162619871776432247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6" name="AutoShape 32" descr="https://apf.mail.ru/cgi-bin/readmsg?id=16162619871776432247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8" name="AutoShape 34" descr="https://apf.mail.ru/cgi-bin/readmsg?id=16162619871776432247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0" name="AutoShape 36" descr="https://apf.mail.ru/cgi-bin/readmsg?id=16162619871776432247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2" name="AutoShape 38" descr="https://apf.mail.ru/cgi-bin/readmsg?id=16162619871776432247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4" name="AutoShape 40" descr="https://apf.mail.ru/cgi-bin/readmsg?id=16162619871776432247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6" name="AutoShape 42" descr="https://thumb.cloud.mail.ru/thumb/xw1/IMG-9afca426da7c6d72e9ce5d243b497d64-V%20%281%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8" name="AutoShape 44" descr="https://thumb.cloud.mail.ru/thumb/xw1/IMG-9afca426da7c6d72e9ce5d243b497d64-V%20%281%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70" name="AutoShape 46" descr="https://thumb.cloud.mail.ru/thumb/xw1/IMG-09bb909f9685426994ee2a98fcefe52a-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72" name="AutoShape 48" descr="https://thumb.cloud.mail.ru/thumb/xw1/IMG-09bb909f9685426994ee2a98fcefe52a-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74" name="AutoShape 50" descr="https://thumb.cloud.mail.ru/thumb/xw1/IMG-09bb909f9685426994ee2a98fcefe52a-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0" name="AutoShape 2" descr="https://apf.mail.ru/cgi-bin/readmsg?id=16162619871776432247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https://apf.mail.ru/cgi-bin/readmsg?id=16162619871776432247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 descr="https://apf.mail.ru/cgi-bin/readmsg?id=16162619871776432247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https://apf.mail.ru/cgi-bin/readmsg?id=16162619871776432247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8" name="AutoShape 10" descr="https://apf.mail.ru/cgi-bin/readmsg?id=16162619871776432247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0" name="AutoShape 12" descr="https://apf.mail.ru/cgi-bin/readmsg?id=16162619871776432247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2" name="AutoShape 14" descr="https://apf.mail.ru/cgi-bin/readmsg?id=16162619871776432247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4" name="AutoShape 16" descr="https://apf.mail.ru/cgi-bin/readmsg?id=16162619871776432247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5" name="Picture 17" descr="C:\Users\Администратор\Downloads\IMG-9afca426da7c6d72e9ce5d243b497d64-V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068960"/>
            <a:ext cx="4067944" cy="3789040"/>
          </a:xfrm>
          <a:prstGeom prst="rect">
            <a:avLst/>
          </a:prstGeom>
          <a:noFill/>
        </p:spPr>
      </p:pic>
      <p:pic>
        <p:nvPicPr>
          <p:cNvPr id="58" name="Рисунок 57" descr="IMG-20200407-WA000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-7885384" y="0"/>
            <a:ext cx="1152128" cy="6858000"/>
          </a:xfrm>
          <a:prstGeom prst="rect">
            <a:avLst/>
          </a:prstGeom>
        </p:spPr>
      </p:pic>
      <p:pic>
        <p:nvPicPr>
          <p:cNvPr id="67" name="Рисунок 66" descr="AAD07wFG0iD2AII4JLO6cHA11locw1tAFdaOWEYSsu3q7tsUTWXkOXP7I7MdPfg1BaL8EdY8IWcWJ4rcEkNwh0FnVRsW8gZaBgFLXSIJk5qewzRzSFgA02(2)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7237" y="3424237"/>
            <a:ext cx="9525" cy="95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Творчество детей по стихам автора.</a:t>
            </a:r>
            <a:endParaRPr lang="ru-RU" dirty="0"/>
          </a:p>
        </p:txBody>
      </p:sp>
      <p:pic>
        <p:nvPicPr>
          <p:cNvPr id="1026" name="Picture 2" descr="C:\Users\Администратор\Pictures\барто\барто\бартошка\IMG-9afca426da7c6d72e9ce5d243b497d64-V.jpg - Почта Mail.ru_files\saved_resource_files\IMG-aeb92b6afaaa24039ddcbd83418d034e-V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2987824" cy="2448272"/>
          </a:xfrm>
          <a:prstGeom prst="rect">
            <a:avLst/>
          </a:prstGeom>
          <a:noFill/>
        </p:spPr>
      </p:pic>
      <p:sp>
        <p:nvSpPr>
          <p:cNvPr id="1028" name="AutoShape 4" descr="https://apf.mail.ru/cgi-bin/readmsg?id=16162620481759182086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apf.mail.ru/cgi-bin/readmsg?id=16162620481759182086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apf.mail.ru/cgi-bin/readmsg?id=16162620481759182086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apf.mail.ru/cgi-bin/readmsg?id=16162620481759182086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https://apf.mail.ru/cgi-bin/readmsg?id=16162620481759182086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8" name="AutoShape 14" descr="https://apf.mail.ru/cgi-bin/readmsg?id=16162620481759182086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0" name="AutoShape 16" descr="https://apf.mail.ru/cgi-bin/readmsg?id=16162620481759182086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2" name="AutoShape 18" descr="https://apf.mail.ru/cgi-bin/readmsg?id=16162620481759182086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4" name="AutoShape 20" descr="https://apf.mail.ru/cgi-bin/readmsg?id=16162620481759182086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6" name="AutoShape 22" descr="https://apf.mail.ru/cgi-bin/readmsg?id=16162620481759182086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8" name="AutoShape 24" descr="https://apf.mail.ru/cgi-bin/readmsg?id=16162620040927949090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0" name="AutoShape 26" descr="https://apf.mail.ru/cgi-bin/readmsg?id=16162620040927949090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2" name="AutoShape 28" descr="https://apf.mail.ru/cgi-bin/readmsg?id=16162620040927949090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4" name="AutoShape 30" descr="https://apf.mail.ru/cgi-bin/readmsg?id=16162620040927949090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6" name="AutoShape 32" descr="https://apf.mail.ru/cgi-bin/readmsg?id=16162620040927949090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8" name="AutoShape 34" descr="https://apf.mail.ru/cgi-bin/readmsg?id=16162620751149918641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0" name="AutoShape 36" descr="https://apf.mail.ru/cgi-bin/readmsg?id=16162620751149918641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2" name="AutoShape 38" descr="https://apf.mail.ru/cgi-bin/readmsg?id=16162620751149918641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4" name="AutoShape 40" descr="https://apf.mail.ru/cgi-bin/readmsg?id=16162620751149918641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6" name="AutoShape 42" descr="https://apf.mail.ru/cgi-bin/readmsg?id=16162620751149918641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8" name="AutoShape 44" descr="https://apf.mail.ru/cgi-bin/readmsg?id=16162620751149918641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69" name="Picture 45" descr="C:\Users\Администратор\Pictures\IMG-32f035932e93847330b6fc7f0f2fab98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412776"/>
            <a:ext cx="3312368" cy="2448272"/>
          </a:xfrm>
          <a:prstGeom prst="rect">
            <a:avLst/>
          </a:prstGeom>
          <a:noFill/>
        </p:spPr>
      </p:pic>
      <p:sp>
        <p:nvSpPr>
          <p:cNvPr id="1071" name="AutoShape 47" descr="https://apf.mail.ru/cgi-bin/readmsg?id=16162620610612879497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73" name="AutoShape 49" descr="https://apf.mail.ru/cgi-bin/readmsg?id=16162620610612879497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75" name="AutoShape 51" descr="https://apf.mail.ru/cgi-bin/readmsg?id=16162620610612879497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77" name="AutoShape 53" descr="https://apf.mail.ru/cgi-bin/readmsg?id=16162620610612879497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79" name="AutoShape 55" descr="https://apf.mail.ru/cgi-bin/readmsg?id=16162620610612879497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1" name="AutoShape 57" descr="https://apf.mail.ru/cgi-bin/readmsg?id=16162620610612879497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3" name="AutoShape 59" descr="https://apf.mail.ru/cgi-bin/readmsg?id=16162620610612879497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5" name="AutoShape 61" descr="https://apf.mail.ru/cgi-bin/readmsg?id=16162620610612879497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7" name="AutoShape 63" descr="https://apf.mail.ru/cgi-bin/readmsg?id=16162620610612879497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9" name="AutoShape 65" descr="https://apf.mail.ru/cgi-bin/readmsg?id=16162620610612879497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1" name="AutoShape 67" descr="https://apf.mail.ru/cgi-bin/readmsg?id=16162620610612879497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3" name="AutoShape 69" descr="https://apf.mail.ru/cgi-bin/readmsg?id=16162620610612879497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5" name="AutoShape 71" descr="https://apf.mail.ru/cgi-bin/readmsg?id=16162620610612879497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7" name="AutoShape 73" descr="https://apf.mail.ru/cgi-bin/readmsg?id=16162620610612879497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9" name="AutoShape 75" descr="https://apf.mail.ru/cgi-bin/readmsg?id=16162620610612879497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01" name="AutoShape 77" descr="https://apf.mail.ru/cgi-bin/readmsg?id=16162620610612879497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03" name="AutoShape 79" descr="https://apf.mail.ru/cgi-bin/readmsg?id=16162620610612879497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05" name="AutoShape 81" descr="https://apf.mail.ru/cgi-bin/readmsg?id=16162620610612879497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07" name="AutoShape 83" descr="https://apf.mail.ru/cgi-bin/readmsg?id=16162620610612879497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https://apf.mail.ru/cgi-bin/readmsg?id=16162620481759182086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apf.mail.ru/cgi-bin/readmsg?id=16162620481759182086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apf.mail.ru/cgi-bin/readmsg?id=16162620481759182086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https://apf.mail.ru/cgi-bin/readmsg?id=16162620481759182086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https://apf.mail.ru/cgi-bin/readmsg?id=16162620481759182086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https://apf.mail.ru/cgi-bin/readmsg?id=16162620481759182086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4" descr="https://apf.mail.ru/cgi-bin/readmsg?id=16162620481759182086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9" name="Picture 15" descr="C:\Users\Администратор\Pictures\IMG-c13e65cc4d0336e425fb669257cea910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412776"/>
            <a:ext cx="3203848" cy="2448272"/>
          </a:xfrm>
          <a:prstGeom prst="rect">
            <a:avLst/>
          </a:prstGeom>
          <a:noFill/>
        </p:spPr>
      </p:pic>
      <p:sp>
        <p:nvSpPr>
          <p:cNvPr id="1041" name="AutoShape 17" descr="https://apf.mail.ru/cgi-bin/readmsg?id=16162620040927949090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3" name="AutoShape 19" descr="https://apf.mail.ru/cgi-bin/readmsg?id=16162620040927949090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5" name="AutoShape 21" descr="https://apf.mail.ru/cgi-bin/readmsg?id=16162620040927949090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7" name="AutoShape 23" descr="https://apf.mail.ru/cgi-bin/readmsg?id=16162620040927949090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9" name="AutoShape 25" descr="https://apf.mail.ru/cgi-bin/readmsg?id=16162620040927949090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1" name="AutoShape 27" descr="https://apf.mail.ru/cgi-bin/readmsg?id=16162620040927949090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3" name="AutoShape 29" descr="https://apf.mail.ru/cgi-bin/readmsg?id=16162620040927949090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5" name="AutoShape 31" descr="https://apf.mail.ru/cgi-bin/readmsg?id=16162620040927949090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7" name="AutoShape 33" descr="https://apf.mail.ru/cgi-bin/readmsg?id=16162620040927949090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9" name="AutoShape 35" descr="https://apf.mail.ru/cgi-bin/readmsg?id=16162620040927949090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1" name="AutoShape 37" descr="https://apf.mail.ru/cgi-bin/readmsg?id=16162620040927949090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Picture 38" descr="C:\Users\Администратор\Pictures\IMG-eaaae4f801f41c85f86b4b68a214911f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89040"/>
            <a:ext cx="4355976" cy="3068960"/>
          </a:xfrm>
          <a:prstGeom prst="rect">
            <a:avLst/>
          </a:prstGeom>
          <a:noFill/>
        </p:spPr>
      </p:pic>
      <p:sp>
        <p:nvSpPr>
          <p:cNvPr id="11" name="AutoShape 40" descr="https://apf.mail.ru/cgi-bin/readmsg?id=16162620481759182086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42" descr="https://apf.mail.ru/cgi-bin/readmsg?id=16162620481759182086;0;1&amp;exif=1&amp;full=1&amp;x-email=irina.skakun.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67" name="Picture 43" descr="C:\Users\Администратор\Pictures\IMG-e9a8aa6c0d50078a4c4210c8608a194b-V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3861048"/>
            <a:ext cx="5580112" cy="29969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Конкурс стихов .</a:t>
            </a:r>
            <a:endParaRPr lang="ru-RU" dirty="0"/>
          </a:p>
        </p:txBody>
      </p:sp>
      <p:pic>
        <p:nvPicPr>
          <p:cNvPr id="3" name="video-2c29a8433d77802e8c20220bdcad2abb-V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7704" y="1196752"/>
            <a:ext cx="4896544" cy="511197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video-bd21dd48076eb4d428fb58911392d8ed-V (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7784" y="1600200"/>
            <a:ext cx="3960440" cy="4708525"/>
          </a:xfrm>
        </p:spPr>
      </p:pic>
    </p:spTree>
    <p:extLst>
      <p:ext uri="{BB962C8B-B14F-4D97-AF65-F5344CB8AC3E}">
        <p14:creationId xmlns:p14="http://schemas.microsoft.com/office/powerpoint/2010/main" val="282709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video-c9c3235b973b0ca7ad2b90c9f9cc2b61-V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3768" y="1340768"/>
            <a:ext cx="3744416" cy="4967957"/>
          </a:xfrm>
        </p:spPr>
      </p:pic>
    </p:spTree>
    <p:extLst>
      <p:ext uri="{BB962C8B-B14F-4D97-AF65-F5344CB8AC3E}">
        <p14:creationId xmlns:p14="http://schemas.microsoft.com/office/powerpoint/2010/main" val="189285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video-e67be5c68ce5f9f4b5d2aa887ff98a27-V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8025" y="1600200"/>
            <a:ext cx="2647950" cy="4708525"/>
          </a:xfrm>
        </p:spPr>
      </p:pic>
    </p:spTree>
    <p:extLst>
      <p:ext uri="{BB962C8B-B14F-4D97-AF65-F5344CB8AC3E}">
        <p14:creationId xmlns:p14="http://schemas.microsoft.com/office/powerpoint/2010/main" val="267625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1547</TotalTime>
  <Words>96</Words>
  <Application>Microsoft Office PowerPoint</Application>
  <PresentationFormat>Экран (4:3)</PresentationFormat>
  <Paragraphs>32</Paragraphs>
  <Slides>11</Slides>
  <Notes>1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Апекс</vt:lpstr>
      <vt:lpstr>Писатели -юбиляры</vt:lpstr>
      <vt:lpstr>Наши с детства знакомые книги.</vt:lpstr>
      <vt:lpstr>Наши с детства знакомые  книги</vt:lpstr>
      <vt:lpstr>Презентация PowerPoint</vt:lpstr>
      <vt:lpstr>Творчество детей по стихам автора.</vt:lpstr>
      <vt:lpstr>Конкурс стихов 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RePack by SPecialiST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Писатели -юбиляры</dc:title>
  <dc:creator>Admin</dc:creator>
  <cp:lastModifiedBy>107</cp:lastModifiedBy>
  <cp:revision>92</cp:revision>
  <dcterms:created xsi:type="dcterms:W3CDTF">2021-03-13T00:16:43Z</dcterms:created>
  <dcterms:modified xsi:type="dcterms:W3CDTF">2021-03-26T09:32:20Z</dcterms:modified>
</cp:coreProperties>
</file>