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2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7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4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9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7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2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3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2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3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CB4D5-4F2C-4883-BB99-6EB158B132A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2321-611C-425F-B945-4BB87EF7D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8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«Музыкальный наш зал сказкой зимнею стал»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22912"/>
            <a:ext cx="9144000" cy="834887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МДОАУ «ЦРР-Д/С № 125» г. Орска»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0. Что такое зим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0" y="-765313"/>
            <a:ext cx="153436" cy="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4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5000">
        <p:dissolve/>
      </p:transition>
    </mc:Choice>
    <mc:Fallback>
      <p:transition spd="slow"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4"/>
          <a:stretch/>
        </p:blipFill>
        <p:spPr>
          <a:xfrm>
            <a:off x="704087" y="420623"/>
            <a:ext cx="10624687" cy="6035041"/>
          </a:xfrm>
          <a:prstGeom prst="round2DiagRect">
            <a:avLst>
              <a:gd name="adj1" fmla="val 0"/>
              <a:gd name="adj2" fmla="val 2417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69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9"/>
          <a:stretch/>
        </p:blipFill>
        <p:spPr>
          <a:xfrm>
            <a:off x="1069847" y="457199"/>
            <a:ext cx="10140697" cy="607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1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7"/>
          <a:stretch/>
        </p:blipFill>
        <p:spPr>
          <a:xfrm>
            <a:off x="768096" y="320040"/>
            <a:ext cx="10917936" cy="628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7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/>
          <a:stretch/>
        </p:blipFill>
        <p:spPr>
          <a:xfrm>
            <a:off x="1307592" y="173735"/>
            <a:ext cx="9848088" cy="6546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48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" r="3579" b="5214"/>
          <a:stretch/>
        </p:blipFill>
        <p:spPr>
          <a:xfrm>
            <a:off x="1984248" y="301751"/>
            <a:ext cx="8714232" cy="6190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72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19" y="201168"/>
            <a:ext cx="9064497" cy="6477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4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90000">
        <p:dissolve/>
      </p:transition>
    </mc:Choice>
    <mc:Fallback>
      <p:transition spd="slow" advTm="19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</Words>
  <Application>Microsoft Office PowerPoint</Application>
  <PresentationFormat>Широкоэкранный</PresentationFormat>
  <Paragraphs>2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Print</vt:lpstr>
      <vt:lpstr>Times New Roman</vt:lpstr>
      <vt:lpstr>Тема Office</vt:lpstr>
      <vt:lpstr>«Музыкальный наш зал сказкой зимнею стал»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«Музыкальный наш зал сказкой зимнею стал»</dc:title>
  <dc:creator>Nadezhda</dc:creator>
  <cp:lastModifiedBy>Nadezhda</cp:lastModifiedBy>
  <cp:revision>9</cp:revision>
  <dcterms:created xsi:type="dcterms:W3CDTF">2021-12-27T14:14:28Z</dcterms:created>
  <dcterms:modified xsi:type="dcterms:W3CDTF">2021-12-27T15:31:40Z</dcterms:modified>
</cp:coreProperties>
</file>