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5" r:id="rId3"/>
    <p:sldId id="264" r:id="rId4"/>
    <p:sldId id="263" r:id="rId5"/>
    <p:sldId id="262" r:id="rId6"/>
    <p:sldId id="257" r:id="rId7"/>
    <p:sldId id="256" r:id="rId8"/>
    <p:sldId id="258" r:id="rId9"/>
    <p:sldId id="259" r:id="rId10"/>
    <p:sldId id="260" r:id="rId11"/>
    <p:sldId id="261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336"/>
    <a:srgbClr val="2D82FF"/>
    <a:srgbClr val="009900"/>
    <a:srgbClr val="A0A0E0"/>
    <a:srgbClr val="F90707"/>
    <a:srgbClr val="F1750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357166"/>
            <a:ext cx="766248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</a:t>
            </a: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67944" y="6237312"/>
            <a:ext cx="1440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2020 год</a:t>
            </a:r>
            <a:endParaRPr lang="ru-RU" sz="2000" b="1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9"/>
            <a:ext cx="885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106 «Анютины глазки» комбинированного вида» г.  Орска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462432,  г. Орск, Оренбургская область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Андреева. 5 «Б», тел (3537)44-82-25,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sadik106@yandex.ru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571876"/>
            <a:ext cx="3286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Маркова Ю.Г.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воспитатель,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Рейдер Е.Ю.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1125538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1423988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9488" y="2967335"/>
            <a:ext cx="3365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43702" y="1214422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43702" y="2214554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43702" y="3214686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420938"/>
            <a:ext cx="4391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1688" y="2271713"/>
            <a:ext cx="497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85992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2135188"/>
            <a:ext cx="411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1846</TotalTime>
  <Words>269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</cp:lastModifiedBy>
  <cp:revision>108</cp:revision>
  <dcterms:created xsi:type="dcterms:W3CDTF">2013-01-27T13:42:04Z</dcterms:created>
  <dcterms:modified xsi:type="dcterms:W3CDTF">2021-03-15T08:42:41Z</dcterms:modified>
</cp:coreProperties>
</file>