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1576" autoAdjust="0"/>
  </p:normalViewPr>
  <p:slideViewPr>
    <p:cSldViewPr snapToGrid="0">
      <p:cViewPr varScale="1">
        <p:scale>
          <a:sx n="66" d="100"/>
          <a:sy n="66" d="100"/>
        </p:scale>
        <p:origin x="90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3DA3D-457A-4E1A-9AF4-F36E3373E291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E0EC6-BC92-4FEC-95C8-97621952D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48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6BBD-370A-43FC-BC98-8A96C45AA66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B498-08F3-4AD8-8A5A-C6AAF654C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42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6BBD-370A-43FC-BC98-8A96C45AA66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B498-08F3-4AD8-8A5A-C6AAF654C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81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6BBD-370A-43FC-BC98-8A96C45AA66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B498-08F3-4AD8-8A5A-C6AAF654C65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9244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6BBD-370A-43FC-BC98-8A96C45AA66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B498-08F3-4AD8-8A5A-C6AAF654C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59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6BBD-370A-43FC-BC98-8A96C45AA66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B498-08F3-4AD8-8A5A-C6AAF654C65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4641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6BBD-370A-43FC-BC98-8A96C45AA66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B498-08F3-4AD8-8A5A-C6AAF654C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916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6BBD-370A-43FC-BC98-8A96C45AA66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B498-08F3-4AD8-8A5A-C6AAF654C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492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6BBD-370A-43FC-BC98-8A96C45AA66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B498-08F3-4AD8-8A5A-C6AAF654C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30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6BBD-370A-43FC-BC98-8A96C45AA66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B498-08F3-4AD8-8A5A-C6AAF654C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74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6BBD-370A-43FC-BC98-8A96C45AA66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B498-08F3-4AD8-8A5A-C6AAF654C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85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6BBD-370A-43FC-BC98-8A96C45AA66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B498-08F3-4AD8-8A5A-C6AAF654C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06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6BBD-370A-43FC-BC98-8A96C45AA66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B498-08F3-4AD8-8A5A-C6AAF654C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2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6BBD-370A-43FC-BC98-8A96C45AA66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B498-08F3-4AD8-8A5A-C6AAF654C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094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6BBD-370A-43FC-BC98-8A96C45AA66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B498-08F3-4AD8-8A5A-C6AAF654C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425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6BBD-370A-43FC-BC98-8A96C45AA66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B498-08F3-4AD8-8A5A-C6AAF654C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85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6BBD-370A-43FC-BC98-8A96C45AA66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B498-08F3-4AD8-8A5A-C6AAF654C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08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56BBD-370A-43FC-BC98-8A96C45AA66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46B498-08F3-4AD8-8A5A-C6AAF654C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18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1BB8A4-A089-0D73-A807-60D2E76CF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МДОАУ « Детский сад №91 «Росинка»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B6262CB-553E-0FCC-6B89-FF2116D01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408" y="2203119"/>
            <a:ext cx="8596668" cy="3880773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Дидактическое пособие «Пожарная безопасность в дошкольном возрасте»</a:t>
            </a:r>
          </a:p>
          <a:p>
            <a:r>
              <a:rPr lang="ru-RU" sz="2800" dirty="0">
                <a:solidFill>
                  <a:schemeClr val="tx1"/>
                </a:solidFill>
              </a:rPr>
              <a:t>                                           Подготовила : </a:t>
            </a:r>
          </a:p>
          <a:p>
            <a:r>
              <a:rPr lang="ru-RU" sz="2800" dirty="0">
                <a:solidFill>
                  <a:schemeClr val="tx1"/>
                </a:solidFill>
              </a:rPr>
              <a:t>                         Воспитатель  </a:t>
            </a:r>
            <a:r>
              <a:rPr lang="ru-RU" sz="2800" dirty="0" err="1">
                <a:solidFill>
                  <a:schemeClr val="tx1"/>
                </a:solidFill>
              </a:rPr>
              <a:t>Исманкулова</a:t>
            </a:r>
            <a:r>
              <a:rPr lang="ru-RU" sz="2800" dirty="0">
                <a:solidFill>
                  <a:schemeClr val="tx1"/>
                </a:solidFill>
              </a:rPr>
              <a:t> Ж.У.</a:t>
            </a:r>
          </a:p>
        </p:txBody>
      </p:sp>
    </p:spTree>
    <p:extLst>
      <p:ext uri="{BB962C8B-B14F-4D97-AF65-F5344CB8AC3E}">
        <p14:creationId xmlns:p14="http://schemas.microsoft.com/office/powerpoint/2010/main" val="184646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803ADC-B009-D470-E225-572E1B7E3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Цель: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0E5219-FC61-391E-F577-2C87F4866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chemeClr val="accent5"/>
                </a:solidFill>
              </a:rPr>
              <a:t>Формирование у детей особенного и ответственного отношения к выполнению правил пожарной 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3792077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4C176D-8EE0-ADD8-20BC-8A1F69D96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C58A6F5-2A77-E41E-50CF-101767D00E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318978"/>
            <a:ext cx="8596668" cy="6379534"/>
          </a:xfrm>
        </p:spPr>
      </p:pic>
    </p:spTree>
    <p:extLst>
      <p:ext uri="{BB962C8B-B14F-4D97-AF65-F5344CB8AC3E}">
        <p14:creationId xmlns:p14="http://schemas.microsoft.com/office/powerpoint/2010/main" val="3043055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EDAB97-6B75-747A-77CD-6D8C65B73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456194-1E3F-8CD6-435E-CC0D7D92D2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5CCAC2-D7D3-8B35-E5DB-0663F2C00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067" y="318977"/>
            <a:ext cx="7766936" cy="642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07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D5B064-931F-6280-A2EA-F7A3B6CF90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760801-D52F-28E9-FB16-EC9DDBFAFB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435898-1246-578B-FB2F-459BCB496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051" y="404036"/>
            <a:ext cx="8146952" cy="614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10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EEEE2-A5B1-194B-1C66-7F347BDE2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65E3D2-B930-F49B-AD9E-61D13A52BB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B4CF65-4682-7B5B-0F98-1FC2588A8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54" y="616689"/>
            <a:ext cx="8168561" cy="62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23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B7214-8094-6420-FEEF-EBBE9E9FF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112" y="2402958"/>
            <a:ext cx="8061890" cy="1828800"/>
          </a:xfrm>
        </p:spPr>
        <p:txBody>
          <a:bodyPr>
            <a:normAutofit/>
          </a:bodyPr>
          <a:lstStyle/>
          <a:p>
            <a:r>
              <a:rPr lang="ru-RU" dirty="0"/>
              <a:t>СПАСИБО БОЛЬШОЕ ЗА ВНИМАНИЕ.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92601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</TotalTime>
  <Words>50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 3</vt:lpstr>
      <vt:lpstr>Аспект</vt:lpstr>
      <vt:lpstr>МДОАУ « Детский сад №91 «Росинка»</vt:lpstr>
      <vt:lpstr>              Цель: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БОЛЬШОЕ ЗА ВНИМАНИЕ.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МДОАУ « Детский сад №91 «Росинка»</dc:title>
  <dc:creator>алмат исманкулов</dc:creator>
  <cp:lastModifiedBy>алмат исманкулов</cp:lastModifiedBy>
  <cp:revision>2</cp:revision>
  <dcterms:created xsi:type="dcterms:W3CDTF">2024-02-04T16:21:54Z</dcterms:created>
  <dcterms:modified xsi:type="dcterms:W3CDTF">2024-02-06T09:11:07Z</dcterms:modified>
</cp:coreProperties>
</file>