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2" r:id="rId5"/>
    <p:sldId id="264" r:id="rId6"/>
    <p:sldId id="26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B95F-FBE5-43A7-8377-80BACE975C98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EFA6-4247-4C4B-B5EC-E0F515FFF9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692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B95F-FBE5-43A7-8377-80BACE975C98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EFA6-4247-4C4B-B5EC-E0F515FFF9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693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B95F-FBE5-43A7-8377-80BACE975C98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EFA6-4247-4C4B-B5EC-E0F515FFF9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8632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B95F-FBE5-43A7-8377-80BACE975C98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EFA6-4247-4C4B-B5EC-E0F515FFF9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631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B95F-FBE5-43A7-8377-80BACE975C98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EFA6-4247-4C4B-B5EC-E0F515FFF9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458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B95F-FBE5-43A7-8377-80BACE975C98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EFA6-4247-4C4B-B5EC-E0F515FFF9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042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B95F-FBE5-43A7-8377-80BACE975C98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EFA6-4247-4C4B-B5EC-E0F515FFF9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808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B95F-FBE5-43A7-8377-80BACE975C98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EFA6-4247-4C4B-B5EC-E0F515FFF9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494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B95F-FBE5-43A7-8377-80BACE975C98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EFA6-4247-4C4B-B5EC-E0F515FFF9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7580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B95F-FBE5-43A7-8377-80BACE975C98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EFA6-4247-4C4B-B5EC-E0F515FFF9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725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B95F-FBE5-43A7-8377-80BACE975C98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EFA6-4247-4C4B-B5EC-E0F515FFF9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154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DB95F-FBE5-43A7-8377-80BACE975C98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BEFA6-4247-4C4B-B5EC-E0F515FFF9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920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6796"/>
            <a:ext cx="2381250" cy="1962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6721" y="457200"/>
            <a:ext cx="11414759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Альбом  дидактических игр 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«Юный финансист»</a:t>
            </a:r>
          </a:p>
          <a:p>
            <a:pPr algn="r"/>
            <a:endParaRPr lang="ru-RU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endParaRPr lang="ru-RU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endParaRPr lang="ru-RU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Бармотина А.Н.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Воспитатель высшей категории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Игнатьева Н.А.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Воспитатель первой категории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МДОАУ «</a:t>
            </a:r>
            <a:r>
              <a:rPr lang="ru-RU" sz="2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ЦРР-детский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сад № 116 г. Орска»</a:t>
            </a:r>
          </a:p>
          <a:p>
            <a:pPr algn="ctr"/>
            <a:endParaRPr lang="ru-RU" sz="54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54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5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80233" y="6142606"/>
            <a:ext cx="3440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Орск</a:t>
            </a:r>
          </a:p>
        </p:txBody>
      </p:sp>
      <p:pic>
        <p:nvPicPr>
          <p:cNvPr id="8" name="Picture 2" descr="C:\Documents and Settings\Admin\Рабочий стол\Новая папка\IMG_20240129_1625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198120" y="2941320"/>
            <a:ext cx="4709160" cy="3718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99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" y="0"/>
            <a:ext cx="11948159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Методическая ценность: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Универсальное развивающее пособие для организации самостоятельной, индивидуальной и совместной деятельности педагога и детей.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Возможность использования: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совместная деятельность, самостоятельная деятельность, ОД, индивидуальная работа.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Альбом помогает ребенку по своему желанию организовать информацию по изучаемой теме и лучше понять, и запомнить материал. Это отличный способ для повторения пройденного. В любое удобное время ребенок просто открывает дидактически альбом и с радостью повторяет пройденное. Дети учатся самостоятельно собирать и организовывать информацию.    Это дидактическое пособие хорошо подходит для занятий в группах, где одновременно будут заняты несколько детей. Можно выбрать задания под силу каждому (одним – кармашки с карточками по данной теме, а другим детям – задания, подразумевающие рассмотреть картинки и ответить на вопросы воспитателя и т.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Пояснительная записка.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Альбом «Юный финансист» предназначено для детей 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старшего дошкольного возраста.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альбома можно пополнять и усложнять. Данное пособие является средством развивающего обучения, предполагает использование современных технологий: коммуникативных технологий, игровых технологий.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формирование у детей старшего дошкольного возраста основ финансовой грамотности.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представление об истории появления денег, какие бывают деньги.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правильное отношение к деньгам как к предмету жизненной необходимости.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детей со способами экономии денег, как заработать деньги.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Стимулировать познавательную активность, способствовать развитию коммуникативных навыков;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память, мышление, усидчивость.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Воспитательные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интерес к теме финансов, бережное отношение к деньгам, дружеские взаимоотношения в детском коллективе.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                        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61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1" y="213360"/>
            <a:ext cx="38252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«Путаница»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понятий категория товаров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" y="2042160"/>
            <a:ext cx="3566160" cy="463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122920" y="182880"/>
            <a:ext cx="406908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«Монеты и банкноты России»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Познакомить с понятиями деньги, монета. Научить различать монеты, банкноты. Воспитывать умение правильного обращения с деньгами, монетами, картами.</a:t>
            </a:r>
          </a:p>
          <a:p>
            <a:pPr algn="ctr"/>
            <a:endParaRPr lang="ru-RU" dirty="0"/>
          </a:p>
        </p:txBody>
      </p:sp>
      <p:pic>
        <p:nvPicPr>
          <p:cNvPr id="7" name="Picture 3" descr="C:\Documents and Settings\Admin\Рабочий стол\Новая папка\IMG_20240129_161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5840" y="2712720"/>
            <a:ext cx="3291840" cy="3947160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Новая папка\IMG_20240129_1612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3802380" y="2887980"/>
            <a:ext cx="4495800" cy="34442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922518" y="287774"/>
            <a:ext cx="32461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«Отгадай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32960" y="760214"/>
            <a:ext cx="34442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логического мышления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1551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" y="244444"/>
            <a:ext cx="36271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Игра: «за покупками»                                                                 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умения ориентироваться в цене товаров, устанавливать ассортимент предметов (товаров) по цене, чтобы при покупке товара сэкономить деньги.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Admin\Рабочий стол\Новая папка\IMG_20240129_161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" y="2362200"/>
            <a:ext cx="3429000" cy="431292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Новая папка\IMG_20240129_1623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8351520" y="3032760"/>
            <a:ext cx="4191000" cy="30937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44840" y="182880"/>
            <a:ext cx="376428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«учимся экономить»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знакомить с понятиями "экономия", "бережливость"; со способами экономии семейного бюджета.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детях бережливость и умение экономно (разумно) тратить деньги.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Admin\Рабочий стол\Новая папка\IMG_20240129_1617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1040" y="2362200"/>
            <a:ext cx="3154680" cy="428244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114800" y="198121"/>
            <a:ext cx="3992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«кто кем работает»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Закрепление знаний детей об источниках денежных доходов; учить дифференцировать виды трудовой деятельности человека в соответствии с их целевой направленностью.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3938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0"/>
            <a:ext cx="124206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62130" y="1222218"/>
            <a:ext cx="624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C:\Documents and Settings\Admin\Рабочий стол\Новая папка\IMG_20240129_162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571500" y="2857500"/>
            <a:ext cx="4389120" cy="32461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13361"/>
            <a:ext cx="35356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Игра: «Что можно и что нельзя купить»                                                                 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детей представления о товаре.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Admin\Рабочий стол\Новая папка\IMG_20240129_162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905750" y="2747010"/>
            <a:ext cx="4282440" cy="351282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955280" y="228601"/>
            <a:ext cx="3931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Игра: «Прорекламируй товар »                                                                 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умения ориентироваться в цене товаров, устанавливать ассортимент предметов (товаров)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Documents and Settings\Admin\Рабочий стол\Новая папка\IMG_20240129_1622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566160" y="2788920"/>
            <a:ext cx="4312920" cy="333756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931920" y="213360"/>
            <a:ext cx="3901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Игра: «Что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дешевле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что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дороже»                                                                   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умения у детей представления о том, как экономить деньги.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7961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124" y="2413337"/>
            <a:ext cx="93884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СПАСИБО </a:t>
            </a:r>
            <a:r>
              <a:rPr lang="ru-RU" sz="6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ЗА ВНИМАНИЕ!!!</a:t>
            </a:r>
            <a:endParaRPr lang="ru-RU" sz="6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71528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254</Words>
  <Application>Microsoft Office PowerPoint</Application>
  <PresentationFormat>Произвольный</PresentationFormat>
  <Paragraphs>49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Раиса Васильевна</dc:creator>
  <cp:lastModifiedBy>Admin</cp:lastModifiedBy>
  <cp:revision>59</cp:revision>
  <dcterms:created xsi:type="dcterms:W3CDTF">2021-01-26T07:54:10Z</dcterms:created>
  <dcterms:modified xsi:type="dcterms:W3CDTF">2024-01-30T14:04:20Z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667752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