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36"/>
  </p:notesMasterIdLst>
  <p:sldIdLst>
    <p:sldId id="25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258" r:id="rId15"/>
    <p:sldId id="263" r:id="rId16"/>
    <p:sldId id="264" r:id="rId17"/>
    <p:sldId id="267" r:id="rId18"/>
    <p:sldId id="265" r:id="rId19"/>
    <p:sldId id="266" r:id="rId20"/>
    <p:sldId id="269" r:id="rId21"/>
    <p:sldId id="270" r:id="rId22"/>
    <p:sldId id="261" r:id="rId23"/>
    <p:sldId id="273" r:id="rId24"/>
    <p:sldId id="272" r:id="rId25"/>
    <p:sldId id="36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65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30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3109AA-B92D-4396-B86F-A1030AC8334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C03188-8674-4F58-B3F9-824C18F2FCAE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i="1" dirty="0" smtClean="0">
              <a:solidFill>
                <a:srgbClr val="FFFF00"/>
              </a:solidFill>
            </a:rPr>
            <a:t>Инновационная деятельность педагога</a:t>
          </a:r>
          <a:endParaRPr lang="ru-RU" dirty="0"/>
        </a:p>
      </dgm:t>
    </dgm:pt>
    <dgm:pt modelId="{CBBD9C96-52AA-4474-83E2-66F9B26B4D58}" type="parTrans" cxnId="{DD5B7E42-DDB2-4D76-B957-30CF569F85A9}">
      <dgm:prSet/>
      <dgm:spPr/>
      <dgm:t>
        <a:bodyPr/>
        <a:lstStyle/>
        <a:p>
          <a:endParaRPr lang="ru-RU"/>
        </a:p>
      </dgm:t>
    </dgm:pt>
    <dgm:pt modelId="{E629CFCD-05C9-49A1-A5D8-EBCB525CA312}" type="sibTrans" cxnId="{DD5B7E42-DDB2-4D76-B957-30CF569F85A9}">
      <dgm:prSet/>
      <dgm:spPr/>
      <dgm:t>
        <a:bodyPr/>
        <a:lstStyle/>
        <a:p>
          <a:endParaRPr lang="ru-RU"/>
        </a:p>
      </dgm:t>
    </dgm:pt>
    <dgm:pt modelId="{41240C57-0072-4D50-8F0C-9D5DFCAB575A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>
              <a:solidFill>
                <a:srgbClr val="FFFFFF"/>
              </a:solidFill>
            </a:rPr>
            <a:t>Необходимая часть образовательного процесса</a:t>
          </a:r>
          <a:endParaRPr lang="ru-RU" dirty="0"/>
        </a:p>
      </dgm:t>
    </dgm:pt>
    <dgm:pt modelId="{F4995DC0-CF6A-4D16-8266-300264C50D66}" type="parTrans" cxnId="{2E16FE99-1A53-4774-84CB-0FD1A158B0D5}">
      <dgm:prSet/>
      <dgm:spPr/>
      <dgm:t>
        <a:bodyPr/>
        <a:lstStyle/>
        <a:p>
          <a:endParaRPr lang="ru-RU"/>
        </a:p>
      </dgm:t>
    </dgm:pt>
    <dgm:pt modelId="{D887C05B-99F7-45F9-843D-8A0835275958}" type="sibTrans" cxnId="{2E16FE99-1A53-4774-84CB-0FD1A158B0D5}">
      <dgm:prSet/>
      <dgm:spPr/>
      <dgm:t>
        <a:bodyPr/>
        <a:lstStyle/>
        <a:p>
          <a:endParaRPr lang="ru-RU"/>
        </a:p>
      </dgm:t>
    </dgm:pt>
    <dgm:pt modelId="{DB505970-B491-4521-A3D3-B016120A2C38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>
              <a:solidFill>
                <a:srgbClr val="FFFFFF"/>
              </a:solidFill>
            </a:rPr>
            <a:t>Проявление новых форм или элементов чего-либо, а также вновь образовавшаяся форма, элемент</a:t>
          </a:r>
          <a:endParaRPr lang="ru-RU" dirty="0"/>
        </a:p>
      </dgm:t>
    </dgm:pt>
    <dgm:pt modelId="{FB12B5DF-77F0-40E4-AA11-029B3CD0D306}" type="parTrans" cxnId="{38D02595-469D-4E8C-BFE9-573196CFAF3E}">
      <dgm:prSet/>
      <dgm:spPr/>
      <dgm:t>
        <a:bodyPr/>
        <a:lstStyle/>
        <a:p>
          <a:endParaRPr lang="ru-RU"/>
        </a:p>
      </dgm:t>
    </dgm:pt>
    <dgm:pt modelId="{9346D67E-AC32-4775-82E4-DFA065A2CE54}" type="sibTrans" cxnId="{38D02595-469D-4E8C-BFE9-573196CFAF3E}">
      <dgm:prSet/>
      <dgm:spPr/>
      <dgm:t>
        <a:bodyPr/>
        <a:lstStyle/>
        <a:p>
          <a:endParaRPr lang="ru-RU"/>
        </a:p>
      </dgm:t>
    </dgm:pt>
    <dgm:pt modelId="{B693EF0E-630A-4F05-A158-2FAB3C6E47FF}" type="pres">
      <dgm:prSet presAssocID="{0E3109AA-B92D-4396-B86F-A1030AC8334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4F03F4-A1D0-4534-A239-ECE2CCA49D87}" type="pres">
      <dgm:prSet presAssocID="{DEC03188-8674-4F58-B3F9-824C18F2FCAE}" presName="vertOne" presStyleCnt="0"/>
      <dgm:spPr/>
    </dgm:pt>
    <dgm:pt modelId="{C901547D-B80B-4A14-A3D0-29FE65C51944}" type="pres">
      <dgm:prSet presAssocID="{DEC03188-8674-4F58-B3F9-824C18F2FCA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E0C2B1-8E46-4135-B02F-332BF2BFDA28}" type="pres">
      <dgm:prSet presAssocID="{DEC03188-8674-4F58-B3F9-824C18F2FCAE}" presName="parTransOne" presStyleCnt="0"/>
      <dgm:spPr/>
    </dgm:pt>
    <dgm:pt modelId="{979676CC-DF15-4A75-9B91-DE6B278B9D12}" type="pres">
      <dgm:prSet presAssocID="{DEC03188-8674-4F58-B3F9-824C18F2FCAE}" presName="horzOne" presStyleCnt="0"/>
      <dgm:spPr/>
    </dgm:pt>
    <dgm:pt modelId="{20D943C0-51E4-43F4-BB10-6A3ED96A0F84}" type="pres">
      <dgm:prSet presAssocID="{41240C57-0072-4D50-8F0C-9D5DFCAB575A}" presName="vertTwo" presStyleCnt="0"/>
      <dgm:spPr/>
    </dgm:pt>
    <dgm:pt modelId="{06D24A33-C43F-47B9-BDA9-A7A31F436962}" type="pres">
      <dgm:prSet presAssocID="{41240C57-0072-4D50-8F0C-9D5DFCAB575A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52BD4A-2657-4AB7-BC78-02FAB7EAF30B}" type="pres">
      <dgm:prSet presAssocID="{41240C57-0072-4D50-8F0C-9D5DFCAB575A}" presName="horzTwo" presStyleCnt="0"/>
      <dgm:spPr/>
    </dgm:pt>
    <dgm:pt modelId="{C74642FF-49A7-4D43-903E-C30FEE6C65C2}" type="pres">
      <dgm:prSet presAssocID="{D887C05B-99F7-45F9-843D-8A0835275958}" presName="sibSpaceTwo" presStyleCnt="0"/>
      <dgm:spPr/>
    </dgm:pt>
    <dgm:pt modelId="{6B26BC36-47CC-4E10-83C8-C956CDC0C0F8}" type="pres">
      <dgm:prSet presAssocID="{DB505970-B491-4521-A3D3-B016120A2C38}" presName="vertTwo" presStyleCnt="0"/>
      <dgm:spPr/>
    </dgm:pt>
    <dgm:pt modelId="{7D7421CE-CA4C-4008-AE1F-A45EB3BDCF04}" type="pres">
      <dgm:prSet presAssocID="{DB505970-B491-4521-A3D3-B016120A2C38}" presName="txTwo" presStyleLbl="node2" presStyleIdx="1" presStyleCnt="2" custLinFactNeighborX="1274" custLinFactNeighborY="15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F55BF4-C0FE-4E52-AE30-0CBA9BFF5442}" type="pres">
      <dgm:prSet presAssocID="{DB505970-B491-4521-A3D3-B016120A2C38}" presName="horzTwo" presStyleCnt="0"/>
      <dgm:spPr/>
    </dgm:pt>
  </dgm:ptLst>
  <dgm:cxnLst>
    <dgm:cxn modelId="{DD5B7E42-DDB2-4D76-B957-30CF569F85A9}" srcId="{0E3109AA-B92D-4396-B86F-A1030AC8334A}" destId="{DEC03188-8674-4F58-B3F9-824C18F2FCAE}" srcOrd="0" destOrd="0" parTransId="{CBBD9C96-52AA-4474-83E2-66F9B26B4D58}" sibTransId="{E629CFCD-05C9-49A1-A5D8-EBCB525CA312}"/>
    <dgm:cxn modelId="{2E16FE99-1A53-4774-84CB-0FD1A158B0D5}" srcId="{DEC03188-8674-4F58-B3F9-824C18F2FCAE}" destId="{41240C57-0072-4D50-8F0C-9D5DFCAB575A}" srcOrd="0" destOrd="0" parTransId="{F4995DC0-CF6A-4D16-8266-300264C50D66}" sibTransId="{D887C05B-99F7-45F9-843D-8A0835275958}"/>
    <dgm:cxn modelId="{DF34E8DC-0D99-4E1A-A9CB-67B6762E5BE9}" type="presOf" srcId="{0E3109AA-B92D-4396-B86F-A1030AC8334A}" destId="{B693EF0E-630A-4F05-A158-2FAB3C6E47FF}" srcOrd="0" destOrd="0" presId="urn:microsoft.com/office/officeart/2005/8/layout/hierarchy4"/>
    <dgm:cxn modelId="{38D02595-469D-4E8C-BFE9-573196CFAF3E}" srcId="{DEC03188-8674-4F58-B3F9-824C18F2FCAE}" destId="{DB505970-B491-4521-A3D3-B016120A2C38}" srcOrd="1" destOrd="0" parTransId="{FB12B5DF-77F0-40E4-AA11-029B3CD0D306}" sibTransId="{9346D67E-AC32-4775-82E4-DFA065A2CE54}"/>
    <dgm:cxn modelId="{E750E859-2002-41CA-A0B6-FB47CD3CC083}" type="presOf" srcId="{41240C57-0072-4D50-8F0C-9D5DFCAB575A}" destId="{06D24A33-C43F-47B9-BDA9-A7A31F436962}" srcOrd="0" destOrd="0" presId="urn:microsoft.com/office/officeart/2005/8/layout/hierarchy4"/>
    <dgm:cxn modelId="{CA271C58-7AF2-414E-9B7E-8819FB349F29}" type="presOf" srcId="{DB505970-B491-4521-A3D3-B016120A2C38}" destId="{7D7421CE-CA4C-4008-AE1F-A45EB3BDCF04}" srcOrd="0" destOrd="0" presId="urn:microsoft.com/office/officeart/2005/8/layout/hierarchy4"/>
    <dgm:cxn modelId="{FEF5DCF2-6F5F-496D-9BED-4571CF03E7E8}" type="presOf" srcId="{DEC03188-8674-4F58-B3F9-824C18F2FCAE}" destId="{C901547D-B80B-4A14-A3D0-29FE65C51944}" srcOrd="0" destOrd="0" presId="urn:microsoft.com/office/officeart/2005/8/layout/hierarchy4"/>
    <dgm:cxn modelId="{2D9355E1-3459-4E5A-81CA-4E1FEFE6FA1D}" type="presParOf" srcId="{B693EF0E-630A-4F05-A158-2FAB3C6E47FF}" destId="{234F03F4-A1D0-4534-A239-ECE2CCA49D87}" srcOrd="0" destOrd="0" presId="urn:microsoft.com/office/officeart/2005/8/layout/hierarchy4"/>
    <dgm:cxn modelId="{605A0766-D7BC-482F-ADEF-28334A667011}" type="presParOf" srcId="{234F03F4-A1D0-4534-A239-ECE2CCA49D87}" destId="{C901547D-B80B-4A14-A3D0-29FE65C51944}" srcOrd="0" destOrd="0" presId="urn:microsoft.com/office/officeart/2005/8/layout/hierarchy4"/>
    <dgm:cxn modelId="{BDB9B100-4ECE-4122-A0B0-594653992BDD}" type="presParOf" srcId="{234F03F4-A1D0-4534-A239-ECE2CCA49D87}" destId="{97E0C2B1-8E46-4135-B02F-332BF2BFDA28}" srcOrd="1" destOrd="0" presId="urn:microsoft.com/office/officeart/2005/8/layout/hierarchy4"/>
    <dgm:cxn modelId="{2A614A6A-3E66-49FA-9B9A-FE4DD7D51D1C}" type="presParOf" srcId="{234F03F4-A1D0-4534-A239-ECE2CCA49D87}" destId="{979676CC-DF15-4A75-9B91-DE6B278B9D12}" srcOrd="2" destOrd="0" presId="urn:microsoft.com/office/officeart/2005/8/layout/hierarchy4"/>
    <dgm:cxn modelId="{EBB9AB97-53AC-4198-BC41-074548EB267D}" type="presParOf" srcId="{979676CC-DF15-4A75-9B91-DE6B278B9D12}" destId="{20D943C0-51E4-43F4-BB10-6A3ED96A0F84}" srcOrd="0" destOrd="0" presId="urn:microsoft.com/office/officeart/2005/8/layout/hierarchy4"/>
    <dgm:cxn modelId="{9A852E28-2F1D-405F-9EBE-6A3D0DF863EB}" type="presParOf" srcId="{20D943C0-51E4-43F4-BB10-6A3ED96A0F84}" destId="{06D24A33-C43F-47B9-BDA9-A7A31F436962}" srcOrd="0" destOrd="0" presId="urn:microsoft.com/office/officeart/2005/8/layout/hierarchy4"/>
    <dgm:cxn modelId="{69EF0C7E-1194-433C-8D1D-562AB409573E}" type="presParOf" srcId="{20D943C0-51E4-43F4-BB10-6A3ED96A0F84}" destId="{0E52BD4A-2657-4AB7-BC78-02FAB7EAF30B}" srcOrd="1" destOrd="0" presId="urn:microsoft.com/office/officeart/2005/8/layout/hierarchy4"/>
    <dgm:cxn modelId="{5E538531-8FED-4F95-A141-806109BB1BEF}" type="presParOf" srcId="{979676CC-DF15-4A75-9B91-DE6B278B9D12}" destId="{C74642FF-49A7-4D43-903E-C30FEE6C65C2}" srcOrd="1" destOrd="0" presId="urn:microsoft.com/office/officeart/2005/8/layout/hierarchy4"/>
    <dgm:cxn modelId="{C6B4E79A-1086-4BAE-9D77-3518F838419A}" type="presParOf" srcId="{979676CC-DF15-4A75-9B91-DE6B278B9D12}" destId="{6B26BC36-47CC-4E10-83C8-C956CDC0C0F8}" srcOrd="2" destOrd="0" presId="urn:microsoft.com/office/officeart/2005/8/layout/hierarchy4"/>
    <dgm:cxn modelId="{F69D0EE7-108C-4EEF-B4BF-0B7B87237297}" type="presParOf" srcId="{6B26BC36-47CC-4E10-83C8-C956CDC0C0F8}" destId="{7D7421CE-CA4C-4008-AE1F-A45EB3BDCF04}" srcOrd="0" destOrd="0" presId="urn:microsoft.com/office/officeart/2005/8/layout/hierarchy4"/>
    <dgm:cxn modelId="{258344CA-5F73-4E38-A088-AB3A9517D914}" type="presParOf" srcId="{6B26BC36-47CC-4E10-83C8-C956CDC0C0F8}" destId="{1BF55BF4-C0FE-4E52-AE30-0CBA9BFF544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40F202-850B-4D33-952B-0064F8C3310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DE9A27C7-F829-4B1A-918A-82B741A84A9B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новых форм, методов, методик, средств, технологии, программы в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воспитательно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-образовательный процесс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BD1F69-643A-4AD8-9803-2C3AC240F422}" type="parTrans" cxnId="{C39E1D75-28C4-46FF-AFFE-43317F69C163}">
      <dgm:prSet/>
      <dgm:spPr/>
      <dgm:t>
        <a:bodyPr/>
        <a:lstStyle/>
        <a:p>
          <a:endParaRPr lang="ru-RU"/>
        </a:p>
      </dgm:t>
    </dgm:pt>
    <dgm:pt modelId="{AE994A62-B04B-4220-99EA-D0A79D01EB95}" type="sibTrans" cxnId="{C39E1D75-28C4-46FF-AFFE-43317F69C163}">
      <dgm:prSet/>
      <dgm:spPr/>
      <dgm:t>
        <a:bodyPr/>
        <a:lstStyle/>
        <a:p>
          <a:endParaRPr lang="ru-RU"/>
        </a:p>
      </dgm:t>
    </dgm:pt>
    <dgm:pt modelId="{6411A989-7673-4AF3-A695-EDEE0D597A23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нововведений развивающего характера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8CBB6-B311-408E-B17E-747E061F1ABB}" type="parTrans" cxnId="{9C868ACD-A8ED-4612-9639-F129525AE578}">
      <dgm:prSet/>
      <dgm:spPr/>
      <dgm:t>
        <a:bodyPr/>
        <a:lstStyle/>
        <a:p>
          <a:endParaRPr lang="ru-RU"/>
        </a:p>
      </dgm:t>
    </dgm:pt>
    <dgm:pt modelId="{3476FF7D-A245-44FD-9E2B-8DDB9C34B8B3}" type="sibTrans" cxnId="{9C868ACD-A8ED-4612-9639-F129525AE578}">
      <dgm:prSet/>
      <dgm:spPr/>
      <dgm:t>
        <a:bodyPr/>
        <a:lstStyle/>
        <a:p>
          <a:endParaRPr lang="ru-RU"/>
        </a:p>
      </dgm:t>
    </dgm:pt>
    <dgm:pt modelId="{A7BBF65B-3169-4E7A-B2F9-07D516619B9B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и изучение на практике, использование своего личного опыта и знаний</a:t>
          </a:r>
          <a:endParaRPr lang="ru-RU" b="1" dirty="0"/>
        </a:p>
      </dgm:t>
    </dgm:pt>
    <dgm:pt modelId="{485526EE-15D6-49C2-A1B4-6E3D91A16E26}" type="sibTrans" cxnId="{D6202556-3CEC-4BF6-950F-A64A94990EB9}">
      <dgm:prSet/>
      <dgm:spPr/>
      <dgm:t>
        <a:bodyPr/>
        <a:lstStyle/>
        <a:p>
          <a:endParaRPr lang="ru-RU"/>
        </a:p>
      </dgm:t>
    </dgm:pt>
    <dgm:pt modelId="{73AF9713-5191-44D0-9336-7A9FDE831BC5}" type="parTrans" cxnId="{D6202556-3CEC-4BF6-950F-A64A94990EB9}">
      <dgm:prSet/>
      <dgm:spPr/>
      <dgm:t>
        <a:bodyPr/>
        <a:lstStyle/>
        <a:p>
          <a:endParaRPr lang="ru-RU"/>
        </a:p>
      </dgm:t>
    </dgm:pt>
    <dgm:pt modelId="{A04B31CE-3D78-4A39-8A3F-3C8CA5F7F7B0}" type="pres">
      <dgm:prSet presAssocID="{7340F202-850B-4D33-952B-0064F8C3310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B64236-CB0E-431E-822F-8DD9EB37B816}" type="pres">
      <dgm:prSet presAssocID="{DE9A27C7-F829-4B1A-918A-82B741A84A9B}" presName="gear1" presStyleLbl="node1" presStyleIdx="0" presStyleCnt="3" custScaleX="93014" custScaleY="79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C2F806-21ED-4A57-8745-82DA5F72C836}" type="pres">
      <dgm:prSet presAssocID="{DE9A27C7-F829-4B1A-918A-82B741A84A9B}" presName="gear1srcNode" presStyleLbl="node1" presStyleIdx="0" presStyleCnt="3"/>
      <dgm:spPr/>
      <dgm:t>
        <a:bodyPr/>
        <a:lstStyle/>
        <a:p>
          <a:endParaRPr lang="ru-RU"/>
        </a:p>
      </dgm:t>
    </dgm:pt>
    <dgm:pt modelId="{47802720-85C4-46E3-A169-8BAB1C76EE79}" type="pres">
      <dgm:prSet presAssocID="{DE9A27C7-F829-4B1A-918A-82B741A84A9B}" presName="gear1dstNode" presStyleLbl="node1" presStyleIdx="0" presStyleCnt="3"/>
      <dgm:spPr/>
      <dgm:t>
        <a:bodyPr/>
        <a:lstStyle/>
        <a:p>
          <a:endParaRPr lang="ru-RU"/>
        </a:p>
      </dgm:t>
    </dgm:pt>
    <dgm:pt modelId="{13F28758-3592-4651-BB10-FD32AEF26E25}" type="pres">
      <dgm:prSet presAssocID="{6411A989-7673-4AF3-A695-EDEE0D597A2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D9343-0FCF-45C8-9B1E-CDA53F10A8D3}" type="pres">
      <dgm:prSet presAssocID="{6411A989-7673-4AF3-A695-EDEE0D597A23}" presName="gear2srcNode" presStyleLbl="node1" presStyleIdx="1" presStyleCnt="3"/>
      <dgm:spPr/>
      <dgm:t>
        <a:bodyPr/>
        <a:lstStyle/>
        <a:p>
          <a:endParaRPr lang="ru-RU"/>
        </a:p>
      </dgm:t>
    </dgm:pt>
    <dgm:pt modelId="{07AD6C87-3694-46A9-839D-84F2F61DD0C0}" type="pres">
      <dgm:prSet presAssocID="{6411A989-7673-4AF3-A695-EDEE0D597A23}" presName="gear2dstNode" presStyleLbl="node1" presStyleIdx="1" presStyleCnt="3"/>
      <dgm:spPr/>
      <dgm:t>
        <a:bodyPr/>
        <a:lstStyle/>
        <a:p>
          <a:endParaRPr lang="ru-RU"/>
        </a:p>
      </dgm:t>
    </dgm:pt>
    <dgm:pt modelId="{1120250A-68F7-407A-83AF-545C8E85BD0E}" type="pres">
      <dgm:prSet presAssocID="{A7BBF65B-3169-4E7A-B2F9-07D516619B9B}" presName="gear3" presStyleLbl="node1" presStyleIdx="2" presStyleCnt="3" custScaleX="108810" custScaleY="111484"/>
      <dgm:spPr/>
      <dgm:t>
        <a:bodyPr/>
        <a:lstStyle/>
        <a:p>
          <a:endParaRPr lang="ru-RU"/>
        </a:p>
      </dgm:t>
    </dgm:pt>
    <dgm:pt modelId="{AC3E23C5-2ABF-484D-B65A-903FD5EE6C80}" type="pres">
      <dgm:prSet presAssocID="{A7BBF65B-3169-4E7A-B2F9-07D516619B9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DB29D-457F-4422-B09C-72FB68D7CD5C}" type="pres">
      <dgm:prSet presAssocID="{A7BBF65B-3169-4E7A-B2F9-07D516619B9B}" presName="gear3srcNode" presStyleLbl="node1" presStyleIdx="2" presStyleCnt="3"/>
      <dgm:spPr/>
      <dgm:t>
        <a:bodyPr/>
        <a:lstStyle/>
        <a:p>
          <a:endParaRPr lang="ru-RU"/>
        </a:p>
      </dgm:t>
    </dgm:pt>
    <dgm:pt modelId="{850D3042-1257-4674-AB94-E1BD051FDAA1}" type="pres">
      <dgm:prSet presAssocID="{A7BBF65B-3169-4E7A-B2F9-07D516619B9B}" presName="gear3dstNode" presStyleLbl="node1" presStyleIdx="2" presStyleCnt="3"/>
      <dgm:spPr/>
      <dgm:t>
        <a:bodyPr/>
        <a:lstStyle/>
        <a:p>
          <a:endParaRPr lang="ru-RU"/>
        </a:p>
      </dgm:t>
    </dgm:pt>
    <dgm:pt modelId="{1596E736-935D-43F9-80F1-67C3F14704DB}" type="pres">
      <dgm:prSet presAssocID="{AE994A62-B04B-4220-99EA-D0A79D01EB95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161BB9A9-8953-446B-92BE-78F3F519B95A}" type="pres">
      <dgm:prSet presAssocID="{3476FF7D-A245-44FD-9E2B-8DDB9C34B8B3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170026B6-ABA5-4E21-B079-08AF0455CE1B}" type="pres">
      <dgm:prSet presAssocID="{485526EE-15D6-49C2-A1B4-6E3D91A16E26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CD49E47-D456-400A-8717-77537AFD3514}" type="presOf" srcId="{DE9A27C7-F829-4B1A-918A-82B741A84A9B}" destId="{DFC2F806-21ED-4A57-8745-82DA5F72C836}" srcOrd="1" destOrd="0" presId="urn:microsoft.com/office/officeart/2005/8/layout/gear1"/>
    <dgm:cxn modelId="{2069A62B-C6E8-4B39-82B8-8DE6D56DE65C}" type="presOf" srcId="{6411A989-7673-4AF3-A695-EDEE0D597A23}" destId="{13F28758-3592-4651-BB10-FD32AEF26E25}" srcOrd="0" destOrd="0" presId="urn:microsoft.com/office/officeart/2005/8/layout/gear1"/>
    <dgm:cxn modelId="{6099A313-EBBD-4405-AE70-E5F5AE869313}" type="presOf" srcId="{A7BBF65B-3169-4E7A-B2F9-07D516619B9B}" destId="{1120250A-68F7-407A-83AF-545C8E85BD0E}" srcOrd="0" destOrd="0" presId="urn:microsoft.com/office/officeart/2005/8/layout/gear1"/>
    <dgm:cxn modelId="{E6C9F6A4-EB38-4F8E-B21E-67BA6E4B173C}" type="presOf" srcId="{DE9A27C7-F829-4B1A-918A-82B741A84A9B}" destId="{80B64236-CB0E-431E-822F-8DD9EB37B816}" srcOrd="0" destOrd="0" presId="urn:microsoft.com/office/officeart/2005/8/layout/gear1"/>
    <dgm:cxn modelId="{BF6008B9-86BA-49C8-9842-93EC1EBEBA1D}" type="presOf" srcId="{485526EE-15D6-49C2-A1B4-6E3D91A16E26}" destId="{170026B6-ABA5-4E21-B079-08AF0455CE1B}" srcOrd="0" destOrd="0" presId="urn:microsoft.com/office/officeart/2005/8/layout/gear1"/>
    <dgm:cxn modelId="{A087100C-BFB0-4564-A3C1-9CDBDCBC9BCE}" type="presOf" srcId="{A7BBF65B-3169-4E7A-B2F9-07D516619B9B}" destId="{AC3E23C5-2ABF-484D-B65A-903FD5EE6C80}" srcOrd="1" destOrd="0" presId="urn:microsoft.com/office/officeart/2005/8/layout/gear1"/>
    <dgm:cxn modelId="{98600B8C-E894-4DC1-AA05-C1D8B0EE2AE7}" type="presOf" srcId="{A7BBF65B-3169-4E7A-B2F9-07D516619B9B}" destId="{850D3042-1257-4674-AB94-E1BD051FDAA1}" srcOrd="3" destOrd="0" presId="urn:microsoft.com/office/officeart/2005/8/layout/gear1"/>
    <dgm:cxn modelId="{D6202556-3CEC-4BF6-950F-A64A94990EB9}" srcId="{7340F202-850B-4D33-952B-0064F8C3310C}" destId="{A7BBF65B-3169-4E7A-B2F9-07D516619B9B}" srcOrd="2" destOrd="0" parTransId="{73AF9713-5191-44D0-9336-7A9FDE831BC5}" sibTransId="{485526EE-15D6-49C2-A1B4-6E3D91A16E26}"/>
    <dgm:cxn modelId="{1D704648-1329-465F-91FA-27905F7A5C03}" type="presOf" srcId="{AE994A62-B04B-4220-99EA-D0A79D01EB95}" destId="{1596E736-935D-43F9-80F1-67C3F14704DB}" srcOrd="0" destOrd="0" presId="urn:microsoft.com/office/officeart/2005/8/layout/gear1"/>
    <dgm:cxn modelId="{C4714D81-3015-4471-AB9E-84C7F10BADFA}" type="presOf" srcId="{3476FF7D-A245-44FD-9E2B-8DDB9C34B8B3}" destId="{161BB9A9-8953-446B-92BE-78F3F519B95A}" srcOrd="0" destOrd="0" presId="urn:microsoft.com/office/officeart/2005/8/layout/gear1"/>
    <dgm:cxn modelId="{4B777FE5-1811-4C6B-A6DF-DB5B122C5B06}" type="presOf" srcId="{6411A989-7673-4AF3-A695-EDEE0D597A23}" destId="{07AD6C87-3694-46A9-839D-84F2F61DD0C0}" srcOrd="2" destOrd="0" presId="urn:microsoft.com/office/officeart/2005/8/layout/gear1"/>
    <dgm:cxn modelId="{A5CCED8F-9C52-46CB-BE70-A732679A1CF0}" type="presOf" srcId="{7340F202-850B-4D33-952B-0064F8C3310C}" destId="{A04B31CE-3D78-4A39-8A3F-3C8CA5F7F7B0}" srcOrd="0" destOrd="0" presId="urn:microsoft.com/office/officeart/2005/8/layout/gear1"/>
    <dgm:cxn modelId="{19F0BDA2-789C-42C7-8C3B-52951B71E46B}" type="presOf" srcId="{6411A989-7673-4AF3-A695-EDEE0D597A23}" destId="{89FD9343-0FCF-45C8-9B1E-CDA53F10A8D3}" srcOrd="1" destOrd="0" presId="urn:microsoft.com/office/officeart/2005/8/layout/gear1"/>
    <dgm:cxn modelId="{9C868ACD-A8ED-4612-9639-F129525AE578}" srcId="{7340F202-850B-4D33-952B-0064F8C3310C}" destId="{6411A989-7673-4AF3-A695-EDEE0D597A23}" srcOrd="1" destOrd="0" parTransId="{4BB8CBB6-B311-408E-B17E-747E061F1ABB}" sibTransId="{3476FF7D-A245-44FD-9E2B-8DDB9C34B8B3}"/>
    <dgm:cxn modelId="{C39E1D75-28C4-46FF-AFFE-43317F69C163}" srcId="{7340F202-850B-4D33-952B-0064F8C3310C}" destId="{DE9A27C7-F829-4B1A-918A-82B741A84A9B}" srcOrd="0" destOrd="0" parTransId="{46BD1F69-643A-4AD8-9803-2C3AC240F422}" sibTransId="{AE994A62-B04B-4220-99EA-D0A79D01EB95}"/>
    <dgm:cxn modelId="{B71F870C-8211-4A9E-8BD9-A11AE7BADA2A}" type="presOf" srcId="{A7BBF65B-3169-4E7A-B2F9-07D516619B9B}" destId="{23BDB29D-457F-4422-B09C-72FB68D7CD5C}" srcOrd="2" destOrd="0" presId="urn:microsoft.com/office/officeart/2005/8/layout/gear1"/>
    <dgm:cxn modelId="{1301C43D-F618-43BC-A06E-FA5C13D22FA0}" type="presOf" srcId="{DE9A27C7-F829-4B1A-918A-82B741A84A9B}" destId="{47802720-85C4-46E3-A169-8BAB1C76EE79}" srcOrd="2" destOrd="0" presId="urn:microsoft.com/office/officeart/2005/8/layout/gear1"/>
    <dgm:cxn modelId="{6FF04387-A7A2-459B-8831-F26A1115033E}" type="presParOf" srcId="{A04B31CE-3D78-4A39-8A3F-3C8CA5F7F7B0}" destId="{80B64236-CB0E-431E-822F-8DD9EB37B816}" srcOrd="0" destOrd="0" presId="urn:microsoft.com/office/officeart/2005/8/layout/gear1"/>
    <dgm:cxn modelId="{F003B041-7A0A-4D4B-83FC-029C9817248C}" type="presParOf" srcId="{A04B31CE-3D78-4A39-8A3F-3C8CA5F7F7B0}" destId="{DFC2F806-21ED-4A57-8745-82DA5F72C836}" srcOrd="1" destOrd="0" presId="urn:microsoft.com/office/officeart/2005/8/layout/gear1"/>
    <dgm:cxn modelId="{EDA01704-90F1-4F71-AA39-95344A882CFB}" type="presParOf" srcId="{A04B31CE-3D78-4A39-8A3F-3C8CA5F7F7B0}" destId="{47802720-85C4-46E3-A169-8BAB1C76EE79}" srcOrd="2" destOrd="0" presId="urn:microsoft.com/office/officeart/2005/8/layout/gear1"/>
    <dgm:cxn modelId="{112CF0F3-E75D-4B77-A5EC-32CDB238BDEC}" type="presParOf" srcId="{A04B31CE-3D78-4A39-8A3F-3C8CA5F7F7B0}" destId="{13F28758-3592-4651-BB10-FD32AEF26E25}" srcOrd="3" destOrd="0" presId="urn:microsoft.com/office/officeart/2005/8/layout/gear1"/>
    <dgm:cxn modelId="{B4561A3F-1D6A-4CFB-99E5-5CAD86C6AAD5}" type="presParOf" srcId="{A04B31CE-3D78-4A39-8A3F-3C8CA5F7F7B0}" destId="{89FD9343-0FCF-45C8-9B1E-CDA53F10A8D3}" srcOrd="4" destOrd="0" presId="urn:microsoft.com/office/officeart/2005/8/layout/gear1"/>
    <dgm:cxn modelId="{018C4248-C96D-41D5-AE4F-2D0C5D59BB9A}" type="presParOf" srcId="{A04B31CE-3D78-4A39-8A3F-3C8CA5F7F7B0}" destId="{07AD6C87-3694-46A9-839D-84F2F61DD0C0}" srcOrd="5" destOrd="0" presId="urn:microsoft.com/office/officeart/2005/8/layout/gear1"/>
    <dgm:cxn modelId="{609ACA66-EF7D-458D-90B8-7AD05B70DC5E}" type="presParOf" srcId="{A04B31CE-3D78-4A39-8A3F-3C8CA5F7F7B0}" destId="{1120250A-68F7-407A-83AF-545C8E85BD0E}" srcOrd="6" destOrd="0" presId="urn:microsoft.com/office/officeart/2005/8/layout/gear1"/>
    <dgm:cxn modelId="{B1B409EB-05E2-479D-B47E-566835E8732A}" type="presParOf" srcId="{A04B31CE-3D78-4A39-8A3F-3C8CA5F7F7B0}" destId="{AC3E23C5-2ABF-484D-B65A-903FD5EE6C80}" srcOrd="7" destOrd="0" presId="urn:microsoft.com/office/officeart/2005/8/layout/gear1"/>
    <dgm:cxn modelId="{50C24447-5606-4038-B90A-DC52454FCDED}" type="presParOf" srcId="{A04B31CE-3D78-4A39-8A3F-3C8CA5F7F7B0}" destId="{23BDB29D-457F-4422-B09C-72FB68D7CD5C}" srcOrd="8" destOrd="0" presId="urn:microsoft.com/office/officeart/2005/8/layout/gear1"/>
    <dgm:cxn modelId="{488FFF7D-46B6-49E8-9F9E-DCB37CCE949A}" type="presParOf" srcId="{A04B31CE-3D78-4A39-8A3F-3C8CA5F7F7B0}" destId="{850D3042-1257-4674-AB94-E1BD051FDAA1}" srcOrd="9" destOrd="0" presId="urn:microsoft.com/office/officeart/2005/8/layout/gear1"/>
    <dgm:cxn modelId="{A4BA146F-4529-4335-A56C-CA5F977DF9EE}" type="presParOf" srcId="{A04B31CE-3D78-4A39-8A3F-3C8CA5F7F7B0}" destId="{1596E736-935D-43F9-80F1-67C3F14704DB}" srcOrd="10" destOrd="0" presId="urn:microsoft.com/office/officeart/2005/8/layout/gear1"/>
    <dgm:cxn modelId="{74033E54-EB11-4E0B-8FEB-4BFA15758180}" type="presParOf" srcId="{A04B31CE-3D78-4A39-8A3F-3C8CA5F7F7B0}" destId="{161BB9A9-8953-446B-92BE-78F3F519B95A}" srcOrd="11" destOrd="0" presId="urn:microsoft.com/office/officeart/2005/8/layout/gear1"/>
    <dgm:cxn modelId="{A9DBB8FF-3FA0-470D-BB9D-A89FBF6165EA}" type="presParOf" srcId="{A04B31CE-3D78-4A39-8A3F-3C8CA5F7F7B0}" destId="{170026B6-ABA5-4E21-B079-08AF0455CE1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403ED8-07A6-4296-B62D-BEA2BB0FAC2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5C585E-85A2-4BA3-BE6B-7C89AAD52F2B}">
      <dgm:prSet phldrT="[Текст]" custT="1"/>
      <dgm:spPr>
        <a:solidFill>
          <a:srgbClr val="00B050"/>
        </a:solidFill>
      </dgm:spPr>
      <dgm:t>
        <a:bodyPr/>
        <a:lstStyle/>
        <a:p>
          <a:pPr algn="ctr"/>
          <a:endParaRPr lang="ru-RU" sz="24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C3801-2464-496B-85DB-43DA27115635}" type="parTrans" cxnId="{44AA044E-A25D-4EB1-B633-514CED12F546}">
      <dgm:prSet/>
      <dgm:spPr/>
      <dgm:t>
        <a:bodyPr/>
        <a:lstStyle/>
        <a:p>
          <a:endParaRPr lang="ru-RU"/>
        </a:p>
      </dgm:t>
    </dgm:pt>
    <dgm:pt modelId="{3CE8687A-64B3-4DBF-AC7C-379C8FD50466}" type="sibTrans" cxnId="{44AA044E-A25D-4EB1-B633-514CED12F546}">
      <dgm:prSet/>
      <dgm:spPr/>
      <dgm:t>
        <a:bodyPr/>
        <a:lstStyle/>
        <a:p>
          <a:endParaRPr lang="ru-RU"/>
        </a:p>
      </dgm:t>
    </dgm:pt>
    <dgm:pt modelId="{A4E7F28B-E45E-4DE1-B42F-BFE9DC31006D}">
      <dgm:prSet phldrT="[Текст]"/>
      <dgm:spPr>
        <a:solidFill>
          <a:srgbClr val="92D050"/>
        </a:solidFill>
      </dgm:spPr>
      <dgm:t>
        <a:bodyPr/>
        <a:lstStyle/>
        <a:p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7A05C-D51E-480B-80BE-7AA5D49EE06A}" type="parTrans" cxnId="{9151D4CD-A2B0-474F-A817-0A30F6D09E29}">
      <dgm:prSet/>
      <dgm:spPr/>
      <dgm:t>
        <a:bodyPr/>
        <a:lstStyle/>
        <a:p>
          <a:endParaRPr lang="ru-RU"/>
        </a:p>
      </dgm:t>
    </dgm:pt>
    <dgm:pt modelId="{761D2551-2FCC-4BB4-BDD6-9B6AADCD1805}" type="sibTrans" cxnId="{9151D4CD-A2B0-474F-A817-0A30F6D09E29}">
      <dgm:prSet/>
      <dgm:spPr/>
      <dgm:t>
        <a:bodyPr/>
        <a:lstStyle/>
        <a:p>
          <a:endParaRPr lang="ru-RU"/>
        </a:p>
      </dgm:t>
    </dgm:pt>
    <dgm:pt modelId="{817432A1-ED16-48B7-912C-701AC0CB57FC}">
      <dgm:prSet/>
      <dgm:spPr/>
      <dgm:t>
        <a:bodyPr/>
        <a:lstStyle/>
        <a:p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9A4AA-757E-4219-93D6-AB0616407F8A}" type="parTrans" cxnId="{EDAE5572-565C-407B-83FC-CC9EEE7BC6E9}">
      <dgm:prSet/>
      <dgm:spPr/>
      <dgm:t>
        <a:bodyPr/>
        <a:lstStyle/>
        <a:p>
          <a:endParaRPr lang="ru-RU"/>
        </a:p>
      </dgm:t>
    </dgm:pt>
    <dgm:pt modelId="{50A2C8E1-3886-4306-A19F-8A5875780354}" type="sibTrans" cxnId="{EDAE5572-565C-407B-83FC-CC9EEE7BC6E9}">
      <dgm:prSet/>
      <dgm:spPr/>
      <dgm:t>
        <a:bodyPr/>
        <a:lstStyle/>
        <a:p>
          <a:endParaRPr lang="ru-RU"/>
        </a:p>
      </dgm:t>
    </dgm:pt>
    <dgm:pt modelId="{65136CBB-19C8-4C2A-9C39-67D32D963596}" type="pres">
      <dgm:prSet presAssocID="{A4403ED8-07A6-4296-B62D-BEA2BB0FAC2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D29072-85E2-428F-BE28-2A920D60086D}" type="pres">
      <dgm:prSet presAssocID="{A4403ED8-07A6-4296-B62D-BEA2BB0FAC23}" presName="dummyMaxCanvas" presStyleCnt="0">
        <dgm:presLayoutVars/>
      </dgm:prSet>
      <dgm:spPr/>
    </dgm:pt>
    <dgm:pt modelId="{4E627630-9E21-4CED-89F2-B60452531DDE}" type="pres">
      <dgm:prSet presAssocID="{A4403ED8-07A6-4296-B62D-BEA2BB0FAC2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BAB48-4771-466A-8CB4-9FDDBBC7AFBD}" type="pres">
      <dgm:prSet presAssocID="{A4403ED8-07A6-4296-B62D-BEA2BB0FAC23}" presName="ThreeNodes_2" presStyleLbl="node1" presStyleIdx="1" presStyleCnt="3" custLinFactNeighborX="-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3CC98-F611-44BA-AFE5-15E349AD1273}" type="pres">
      <dgm:prSet presAssocID="{A4403ED8-07A6-4296-B62D-BEA2BB0FAC2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F51C7-D842-41DD-A3A3-8A234EFAC32E}" type="pres">
      <dgm:prSet presAssocID="{A4403ED8-07A6-4296-B62D-BEA2BB0FAC2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D1DB4-C77F-4D53-BEA0-F838F4BA99BE}" type="pres">
      <dgm:prSet presAssocID="{A4403ED8-07A6-4296-B62D-BEA2BB0FAC2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D0D7B-9822-4316-83BA-4F37D1CAC292}" type="pres">
      <dgm:prSet presAssocID="{A4403ED8-07A6-4296-B62D-BEA2BB0FAC2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8CCE6-A099-4696-950F-6A63E6309F37}" type="pres">
      <dgm:prSet presAssocID="{A4403ED8-07A6-4296-B62D-BEA2BB0FAC2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97C97-1311-4BE0-9E6C-3DCD2165552F}" type="pres">
      <dgm:prSet presAssocID="{A4403ED8-07A6-4296-B62D-BEA2BB0FAC2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5F1ED6-A19E-4158-899A-BBCA1C3417D1}" type="presOf" srcId="{817432A1-ED16-48B7-912C-701AC0CB57FC}" destId="{0E93CC98-F611-44BA-AFE5-15E349AD1273}" srcOrd="0" destOrd="0" presId="urn:microsoft.com/office/officeart/2005/8/layout/vProcess5"/>
    <dgm:cxn modelId="{0A7FDE9C-2CE6-4263-B652-E4AF1E75D78A}" type="presOf" srcId="{3CE8687A-64B3-4DBF-AC7C-379C8FD50466}" destId="{35EF51C7-D842-41DD-A3A3-8A234EFAC32E}" srcOrd="0" destOrd="0" presId="urn:microsoft.com/office/officeart/2005/8/layout/vProcess5"/>
    <dgm:cxn modelId="{E041F48D-73C3-4731-A761-EF8932A92F61}" type="presOf" srcId="{185C585E-85A2-4BA3-BE6B-7C89AAD52F2B}" destId="{396D0D7B-9822-4316-83BA-4F37D1CAC292}" srcOrd="1" destOrd="0" presId="urn:microsoft.com/office/officeart/2005/8/layout/vProcess5"/>
    <dgm:cxn modelId="{9151D4CD-A2B0-474F-A817-0A30F6D09E29}" srcId="{A4403ED8-07A6-4296-B62D-BEA2BB0FAC23}" destId="{A4E7F28B-E45E-4DE1-B42F-BFE9DC31006D}" srcOrd="1" destOrd="0" parTransId="{2537A05C-D51E-480B-80BE-7AA5D49EE06A}" sibTransId="{761D2551-2FCC-4BB4-BDD6-9B6AADCD1805}"/>
    <dgm:cxn modelId="{538D7769-5008-4D35-A376-E5FCC5B7F2A7}" type="presOf" srcId="{A4E7F28B-E45E-4DE1-B42F-BFE9DC31006D}" destId="{C9B8CCE6-A099-4696-950F-6A63E6309F37}" srcOrd="1" destOrd="0" presId="urn:microsoft.com/office/officeart/2005/8/layout/vProcess5"/>
    <dgm:cxn modelId="{B06F9A33-E1A2-48EB-B4A8-B89F16D1B4A7}" type="presOf" srcId="{185C585E-85A2-4BA3-BE6B-7C89AAD52F2B}" destId="{4E627630-9E21-4CED-89F2-B60452531DDE}" srcOrd="0" destOrd="0" presId="urn:microsoft.com/office/officeart/2005/8/layout/vProcess5"/>
    <dgm:cxn modelId="{44AA044E-A25D-4EB1-B633-514CED12F546}" srcId="{A4403ED8-07A6-4296-B62D-BEA2BB0FAC23}" destId="{185C585E-85A2-4BA3-BE6B-7C89AAD52F2B}" srcOrd="0" destOrd="0" parTransId="{787C3801-2464-496B-85DB-43DA27115635}" sibTransId="{3CE8687A-64B3-4DBF-AC7C-379C8FD50466}"/>
    <dgm:cxn modelId="{EDAE5572-565C-407B-83FC-CC9EEE7BC6E9}" srcId="{A4403ED8-07A6-4296-B62D-BEA2BB0FAC23}" destId="{817432A1-ED16-48B7-912C-701AC0CB57FC}" srcOrd="2" destOrd="0" parTransId="{A169A4AA-757E-4219-93D6-AB0616407F8A}" sibTransId="{50A2C8E1-3886-4306-A19F-8A5875780354}"/>
    <dgm:cxn modelId="{5CCC6649-935D-4E5A-A3B8-4161A6820BA5}" type="presOf" srcId="{817432A1-ED16-48B7-912C-701AC0CB57FC}" destId="{92097C97-1311-4BE0-9E6C-3DCD2165552F}" srcOrd="1" destOrd="0" presId="urn:microsoft.com/office/officeart/2005/8/layout/vProcess5"/>
    <dgm:cxn modelId="{8E8610C7-7627-452D-9EFE-EFE72B59CF50}" type="presOf" srcId="{A4403ED8-07A6-4296-B62D-BEA2BB0FAC23}" destId="{65136CBB-19C8-4C2A-9C39-67D32D963596}" srcOrd="0" destOrd="0" presId="urn:microsoft.com/office/officeart/2005/8/layout/vProcess5"/>
    <dgm:cxn modelId="{674DC1FE-252A-4A9A-BA59-43A2E92C1F91}" type="presOf" srcId="{A4E7F28B-E45E-4DE1-B42F-BFE9DC31006D}" destId="{F09BAB48-4771-466A-8CB4-9FDDBBC7AFBD}" srcOrd="0" destOrd="0" presId="urn:microsoft.com/office/officeart/2005/8/layout/vProcess5"/>
    <dgm:cxn modelId="{3D26EC4A-AB71-49CE-916D-321311691F8D}" type="presOf" srcId="{761D2551-2FCC-4BB4-BDD6-9B6AADCD1805}" destId="{972D1DB4-C77F-4D53-BEA0-F838F4BA99BE}" srcOrd="0" destOrd="0" presId="urn:microsoft.com/office/officeart/2005/8/layout/vProcess5"/>
    <dgm:cxn modelId="{8C279FFA-EFD0-4EB2-9807-0862E07BF3B4}" type="presParOf" srcId="{65136CBB-19C8-4C2A-9C39-67D32D963596}" destId="{ADD29072-85E2-428F-BE28-2A920D60086D}" srcOrd="0" destOrd="0" presId="urn:microsoft.com/office/officeart/2005/8/layout/vProcess5"/>
    <dgm:cxn modelId="{3AFA8D25-A915-413D-BF12-145839FF08B8}" type="presParOf" srcId="{65136CBB-19C8-4C2A-9C39-67D32D963596}" destId="{4E627630-9E21-4CED-89F2-B60452531DDE}" srcOrd="1" destOrd="0" presId="urn:microsoft.com/office/officeart/2005/8/layout/vProcess5"/>
    <dgm:cxn modelId="{1E32CE7E-BCBB-491C-AF6B-73F64E512CFC}" type="presParOf" srcId="{65136CBB-19C8-4C2A-9C39-67D32D963596}" destId="{F09BAB48-4771-466A-8CB4-9FDDBBC7AFBD}" srcOrd="2" destOrd="0" presId="urn:microsoft.com/office/officeart/2005/8/layout/vProcess5"/>
    <dgm:cxn modelId="{A72E05DC-75A9-42E6-85CA-AEF297A00BFA}" type="presParOf" srcId="{65136CBB-19C8-4C2A-9C39-67D32D963596}" destId="{0E93CC98-F611-44BA-AFE5-15E349AD1273}" srcOrd="3" destOrd="0" presId="urn:microsoft.com/office/officeart/2005/8/layout/vProcess5"/>
    <dgm:cxn modelId="{EC860806-1583-4EBD-9A7A-9BD33FDB5039}" type="presParOf" srcId="{65136CBB-19C8-4C2A-9C39-67D32D963596}" destId="{35EF51C7-D842-41DD-A3A3-8A234EFAC32E}" srcOrd="4" destOrd="0" presId="urn:microsoft.com/office/officeart/2005/8/layout/vProcess5"/>
    <dgm:cxn modelId="{92B6FD16-0CB7-433A-9174-4C928B432BAC}" type="presParOf" srcId="{65136CBB-19C8-4C2A-9C39-67D32D963596}" destId="{972D1DB4-C77F-4D53-BEA0-F838F4BA99BE}" srcOrd="5" destOrd="0" presId="urn:microsoft.com/office/officeart/2005/8/layout/vProcess5"/>
    <dgm:cxn modelId="{C2477696-F8BB-411B-A59C-2A0299A7C0B9}" type="presParOf" srcId="{65136CBB-19C8-4C2A-9C39-67D32D963596}" destId="{396D0D7B-9822-4316-83BA-4F37D1CAC292}" srcOrd="6" destOrd="0" presId="urn:microsoft.com/office/officeart/2005/8/layout/vProcess5"/>
    <dgm:cxn modelId="{16043593-4A97-4142-B6AC-0714CCD21249}" type="presParOf" srcId="{65136CBB-19C8-4C2A-9C39-67D32D963596}" destId="{C9B8CCE6-A099-4696-950F-6A63E6309F37}" srcOrd="7" destOrd="0" presId="urn:microsoft.com/office/officeart/2005/8/layout/vProcess5"/>
    <dgm:cxn modelId="{CBB3268F-1CBB-4667-932C-D3EF6AA3FCE0}" type="presParOf" srcId="{65136CBB-19C8-4C2A-9C39-67D32D963596}" destId="{92097C97-1311-4BE0-9E6C-3DCD2165552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621975-FD7D-4F2D-9FBF-2DCE1E894C3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71BD7B-6C0D-4C7D-8B5A-47E870EC8905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со светом, применяемые в ДОУ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6583D-DDE0-49B3-BD9C-EA5DC5463CFD}" type="parTrans" cxnId="{90DE6106-BE92-4EB2-82BF-DFC5CFCFAA6D}">
      <dgm:prSet/>
      <dgm:spPr/>
      <dgm:t>
        <a:bodyPr/>
        <a:lstStyle/>
        <a:p>
          <a:endParaRPr lang="ru-RU"/>
        </a:p>
      </dgm:t>
    </dgm:pt>
    <dgm:pt modelId="{94ED05E0-5CC7-480B-B148-FA999C876E9C}" type="sibTrans" cxnId="{90DE6106-BE92-4EB2-82BF-DFC5CFCFAA6D}">
      <dgm:prSet/>
      <dgm:spPr/>
      <dgm:t>
        <a:bodyPr/>
        <a:lstStyle/>
        <a:p>
          <a:endParaRPr lang="ru-RU"/>
        </a:p>
      </dgm:t>
    </dgm:pt>
    <dgm:pt modelId="{9A0B43F5-CF82-4262-815A-1B62039BA7A3}">
      <dgm:prSet phldrT="[Текст]" custT="1"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планшет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D7600F-06FD-4B9D-9CD9-101972332F66}" type="parTrans" cxnId="{52DF0620-4DD9-436E-9512-80A04DA05859}">
      <dgm:prSet/>
      <dgm:spPr/>
      <dgm:t>
        <a:bodyPr/>
        <a:lstStyle/>
        <a:p>
          <a:endParaRPr lang="ru-RU"/>
        </a:p>
      </dgm:t>
    </dgm:pt>
    <dgm:pt modelId="{8B602A53-8713-4502-8633-BDC4C5C4ABC9}" type="sibTrans" cxnId="{52DF0620-4DD9-436E-9512-80A04DA05859}">
      <dgm:prSet/>
      <dgm:spPr/>
      <dgm:t>
        <a:bodyPr/>
        <a:lstStyle/>
        <a:p>
          <a:endParaRPr lang="ru-RU"/>
        </a:p>
      </dgm:t>
    </dgm:pt>
    <dgm:pt modelId="{01B996DA-6418-4F6D-BD25-49CA387ACE9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Фонарик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C46B1-24A2-4F64-BB2F-A4A209B2E383}" type="parTrans" cxnId="{9DD983E3-45DA-4BF4-AC02-0F99B538295B}">
      <dgm:prSet/>
      <dgm:spPr/>
      <dgm:t>
        <a:bodyPr/>
        <a:lstStyle/>
        <a:p>
          <a:endParaRPr lang="ru-RU"/>
        </a:p>
      </dgm:t>
    </dgm:pt>
    <dgm:pt modelId="{035E65B8-6767-48FD-8622-D26F180CBC64}" type="sibTrans" cxnId="{9DD983E3-45DA-4BF4-AC02-0F99B538295B}">
      <dgm:prSet/>
      <dgm:spPr/>
      <dgm:t>
        <a:bodyPr/>
        <a:lstStyle/>
        <a:p>
          <a:endParaRPr lang="ru-RU"/>
        </a:p>
      </dgm:t>
    </dgm:pt>
    <dgm:pt modelId="{92CB05ED-78F9-43E0-9FF6-81E161B77EC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стол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2D049-DB71-42F4-BCC6-A337584B4834}" type="parTrans" cxnId="{0F88DD9A-EC37-45BB-9840-608774496615}">
      <dgm:prSet/>
      <dgm:spPr/>
      <dgm:t>
        <a:bodyPr/>
        <a:lstStyle/>
        <a:p>
          <a:endParaRPr lang="ru-RU"/>
        </a:p>
      </dgm:t>
    </dgm:pt>
    <dgm:pt modelId="{F83E4D13-643F-4B9C-8F2C-89513D52923B}" type="sibTrans" cxnId="{0F88DD9A-EC37-45BB-9840-608774496615}">
      <dgm:prSet/>
      <dgm:spPr/>
      <dgm:t>
        <a:bodyPr/>
        <a:lstStyle/>
        <a:p>
          <a:endParaRPr lang="ru-RU"/>
        </a:p>
      </dgm:t>
    </dgm:pt>
    <dgm:pt modelId="{8C3D9718-9EB4-4CC3-BBA4-EFBE02DE2A25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пол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C58645-2992-44E7-97E2-57CA3AF4848F}" type="parTrans" cxnId="{D47DFC57-42B7-4289-9C43-BDE925FDED61}">
      <dgm:prSet/>
      <dgm:spPr/>
      <dgm:t>
        <a:bodyPr/>
        <a:lstStyle/>
        <a:p>
          <a:endParaRPr lang="ru-RU"/>
        </a:p>
      </dgm:t>
    </dgm:pt>
    <dgm:pt modelId="{91B1EFD5-0F23-425E-8DD7-38308F0E1469}" type="sibTrans" cxnId="{D47DFC57-42B7-4289-9C43-BDE925FDED61}">
      <dgm:prSet/>
      <dgm:spPr/>
      <dgm:t>
        <a:bodyPr/>
        <a:lstStyle/>
        <a:p>
          <a:endParaRPr lang="ru-RU"/>
        </a:p>
      </dgm:t>
    </dgm:pt>
    <dgm:pt modelId="{048CB26C-7FE9-4E2F-8211-181E18676BBA}" type="pres">
      <dgm:prSet presAssocID="{98621975-FD7D-4F2D-9FBF-2DCE1E894C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A46B5C-EABF-4B2E-A534-F7FF31EB6269}" type="pres">
      <dgm:prSet presAssocID="{6871BD7B-6C0D-4C7D-8B5A-47E870EC8905}" presName="centerShape" presStyleLbl="node0" presStyleIdx="0" presStyleCnt="1" custScaleX="128673" custScaleY="120942"/>
      <dgm:spPr/>
      <dgm:t>
        <a:bodyPr/>
        <a:lstStyle/>
        <a:p>
          <a:endParaRPr lang="ru-RU"/>
        </a:p>
      </dgm:t>
    </dgm:pt>
    <dgm:pt modelId="{FBF01B11-96CA-4173-8065-25CCCB290E6E}" type="pres">
      <dgm:prSet presAssocID="{9A0B43F5-CF82-4262-815A-1B62039BA7A3}" presName="node" presStyleLbl="node1" presStyleIdx="0" presStyleCnt="4" custRadScaleRad="98386" custRadScaleInc="-1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73C49-145C-4C17-A3C8-5838ADB9DA6F}" type="pres">
      <dgm:prSet presAssocID="{9A0B43F5-CF82-4262-815A-1B62039BA7A3}" presName="dummy" presStyleCnt="0"/>
      <dgm:spPr/>
    </dgm:pt>
    <dgm:pt modelId="{F90C25BB-9A98-45DE-A373-83D8E0C2D4D4}" type="pres">
      <dgm:prSet presAssocID="{8B602A53-8713-4502-8633-BDC4C5C4ABC9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8BF0377-574B-4BD5-A036-92BBBF638A1B}" type="pres">
      <dgm:prSet presAssocID="{01B996DA-6418-4F6D-BD25-49CA387ACE9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2E55F-B226-4C3B-8E3A-041656035468}" type="pres">
      <dgm:prSet presAssocID="{01B996DA-6418-4F6D-BD25-49CA387ACE92}" presName="dummy" presStyleCnt="0"/>
      <dgm:spPr/>
    </dgm:pt>
    <dgm:pt modelId="{53C6827A-5DB2-432F-A004-7A2A0A359E17}" type="pres">
      <dgm:prSet presAssocID="{035E65B8-6767-48FD-8622-D26F180CBC64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BFF39A3-DAED-466E-85CE-2F36F20077DD}" type="pres">
      <dgm:prSet presAssocID="{92CB05ED-78F9-43E0-9FF6-81E161B77EC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6B88E-8123-41C8-80F6-CCF8726BBF07}" type="pres">
      <dgm:prSet presAssocID="{92CB05ED-78F9-43E0-9FF6-81E161B77EC2}" presName="dummy" presStyleCnt="0"/>
      <dgm:spPr/>
    </dgm:pt>
    <dgm:pt modelId="{C95D5EE4-CF6E-44BD-808F-6826F5D4013C}" type="pres">
      <dgm:prSet presAssocID="{F83E4D13-643F-4B9C-8F2C-89513D52923B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9579ACE-D41A-4EDF-967E-D86AD6EC35D3}" type="pres">
      <dgm:prSet presAssocID="{8C3D9718-9EB4-4CC3-BBA4-EFBE02DE2A2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190F1-E688-46FC-A911-5F69402C939E}" type="pres">
      <dgm:prSet presAssocID="{8C3D9718-9EB4-4CC3-BBA4-EFBE02DE2A25}" presName="dummy" presStyleCnt="0"/>
      <dgm:spPr/>
    </dgm:pt>
    <dgm:pt modelId="{D7039C25-ABA4-4D0D-A6F4-4539B988E15B}" type="pres">
      <dgm:prSet presAssocID="{91B1EFD5-0F23-425E-8DD7-38308F0E1469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3DF1D9C0-D205-4B5A-BA50-0D6428404B6A}" type="presOf" srcId="{9A0B43F5-CF82-4262-815A-1B62039BA7A3}" destId="{FBF01B11-96CA-4173-8065-25CCCB290E6E}" srcOrd="0" destOrd="0" presId="urn:microsoft.com/office/officeart/2005/8/layout/radial6"/>
    <dgm:cxn modelId="{D66DE4C5-87D4-499D-B5BA-45969E8C5BE0}" type="presOf" srcId="{8C3D9718-9EB4-4CC3-BBA4-EFBE02DE2A25}" destId="{09579ACE-D41A-4EDF-967E-D86AD6EC35D3}" srcOrd="0" destOrd="0" presId="urn:microsoft.com/office/officeart/2005/8/layout/radial6"/>
    <dgm:cxn modelId="{9DD983E3-45DA-4BF4-AC02-0F99B538295B}" srcId="{6871BD7B-6C0D-4C7D-8B5A-47E870EC8905}" destId="{01B996DA-6418-4F6D-BD25-49CA387ACE92}" srcOrd="1" destOrd="0" parTransId="{38CC46B1-24A2-4F64-BB2F-A4A209B2E383}" sibTransId="{035E65B8-6767-48FD-8622-D26F180CBC64}"/>
    <dgm:cxn modelId="{30F5D223-566A-41EB-ADC4-346BE70E9852}" type="presOf" srcId="{92CB05ED-78F9-43E0-9FF6-81E161B77EC2}" destId="{0BFF39A3-DAED-466E-85CE-2F36F20077DD}" srcOrd="0" destOrd="0" presId="urn:microsoft.com/office/officeart/2005/8/layout/radial6"/>
    <dgm:cxn modelId="{90DE6106-BE92-4EB2-82BF-DFC5CFCFAA6D}" srcId="{98621975-FD7D-4F2D-9FBF-2DCE1E894C34}" destId="{6871BD7B-6C0D-4C7D-8B5A-47E870EC8905}" srcOrd="0" destOrd="0" parTransId="{6FF6583D-DDE0-49B3-BD9C-EA5DC5463CFD}" sibTransId="{94ED05E0-5CC7-480B-B148-FA999C876E9C}"/>
    <dgm:cxn modelId="{0DAEAD8A-A584-433E-8BD3-6CEAFB7F584E}" type="presOf" srcId="{035E65B8-6767-48FD-8622-D26F180CBC64}" destId="{53C6827A-5DB2-432F-A004-7A2A0A359E17}" srcOrd="0" destOrd="0" presId="urn:microsoft.com/office/officeart/2005/8/layout/radial6"/>
    <dgm:cxn modelId="{3EB2721D-3646-487D-8CF4-596D57CEEB8D}" type="presOf" srcId="{01B996DA-6418-4F6D-BD25-49CA387ACE92}" destId="{78BF0377-574B-4BD5-A036-92BBBF638A1B}" srcOrd="0" destOrd="0" presId="urn:microsoft.com/office/officeart/2005/8/layout/radial6"/>
    <dgm:cxn modelId="{B37E31E5-47A2-4BF6-949D-5F517C739B3F}" type="presOf" srcId="{6871BD7B-6C0D-4C7D-8B5A-47E870EC8905}" destId="{34A46B5C-EABF-4B2E-A534-F7FF31EB6269}" srcOrd="0" destOrd="0" presId="urn:microsoft.com/office/officeart/2005/8/layout/radial6"/>
    <dgm:cxn modelId="{C5962DF1-BF98-4864-85CA-73E1937E4B84}" type="presOf" srcId="{91B1EFD5-0F23-425E-8DD7-38308F0E1469}" destId="{D7039C25-ABA4-4D0D-A6F4-4539B988E15B}" srcOrd="0" destOrd="0" presId="urn:microsoft.com/office/officeart/2005/8/layout/radial6"/>
    <dgm:cxn modelId="{E5B7984E-4747-4387-A890-FCEB846380CF}" type="presOf" srcId="{8B602A53-8713-4502-8633-BDC4C5C4ABC9}" destId="{F90C25BB-9A98-45DE-A373-83D8E0C2D4D4}" srcOrd="0" destOrd="0" presId="urn:microsoft.com/office/officeart/2005/8/layout/radial6"/>
    <dgm:cxn modelId="{52DF0620-4DD9-436E-9512-80A04DA05859}" srcId="{6871BD7B-6C0D-4C7D-8B5A-47E870EC8905}" destId="{9A0B43F5-CF82-4262-815A-1B62039BA7A3}" srcOrd="0" destOrd="0" parTransId="{82D7600F-06FD-4B9D-9CD9-101972332F66}" sibTransId="{8B602A53-8713-4502-8633-BDC4C5C4ABC9}"/>
    <dgm:cxn modelId="{FFE9F806-9E17-4EDC-9BF5-D3828E786AE5}" type="presOf" srcId="{F83E4D13-643F-4B9C-8F2C-89513D52923B}" destId="{C95D5EE4-CF6E-44BD-808F-6826F5D4013C}" srcOrd="0" destOrd="0" presId="urn:microsoft.com/office/officeart/2005/8/layout/radial6"/>
    <dgm:cxn modelId="{1F45F2FA-EF1E-4591-8D90-49DF477AAC77}" type="presOf" srcId="{98621975-FD7D-4F2D-9FBF-2DCE1E894C34}" destId="{048CB26C-7FE9-4E2F-8211-181E18676BBA}" srcOrd="0" destOrd="0" presId="urn:microsoft.com/office/officeart/2005/8/layout/radial6"/>
    <dgm:cxn modelId="{D47DFC57-42B7-4289-9C43-BDE925FDED61}" srcId="{6871BD7B-6C0D-4C7D-8B5A-47E870EC8905}" destId="{8C3D9718-9EB4-4CC3-BBA4-EFBE02DE2A25}" srcOrd="3" destOrd="0" parTransId="{CEC58645-2992-44E7-97E2-57CA3AF4848F}" sibTransId="{91B1EFD5-0F23-425E-8DD7-38308F0E1469}"/>
    <dgm:cxn modelId="{0F88DD9A-EC37-45BB-9840-608774496615}" srcId="{6871BD7B-6C0D-4C7D-8B5A-47E870EC8905}" destId="{92CB05ED-78F9-43E0-9FF6-81E161B77EC2}" srcOrd="2" destOrd="0" parTransId="{07D2D049-DB71-42F4-BCC6-A337584B4834}" sibTransId="{F83E4D13-643F-4B9C-8F2C-89513D52923B}"/>
    <dgm:cxn modelId="{DF31CF97-4BBD-4D86-B6E6-93277BEB3996}" type="presParOf" srcId="{048CB26C-7FE9-4E2F-8211-181E18676BBA}" destId="{34A46B5C-EABF-4B2E-A534-F7FF31EB6269}" srcOrd="0" destOrd="0" presId="urn:microsoft.com/office/officeart/2005/8/layout/radial6"/>
    <dgm:cxn modelId="{9E47841B-710B-4836-9F67-C452445C246D}" type="presParOf" srcId="{048CB26C-7FE9-4E2F-8211-181E18676BBA}" destId="{FBF01B11-96CA-4173-8065-25CCCB290E6E}" srcOrd="1" destOrd="0" presId="urn:microsoft.com/office/officeart/2005/8/layout/radial6"/>
    <dgm:cxn modelId="{50EF0C7A-F879-42E7-9FED-F9990DFFCE74}" type="presParOf" srcId="{048CB26C-7FE9-4E2F-8211-181E18676BBA}" destId="{69173C49-145C-4C17-A3C8-5838ADB9DA6F}" srcOrd="2" destOrd="0" presId="urn:microsoft.com/office/officeart/2005/8/layout/radial6"/>
    <dgm:cxn modelId="{536AED72-5484-4CDF-89EF-5FC8D5EAB80F}" type="presParOf" srcId="{048CB26C-7FE9-4E2F-8211-181E18676BBA}" destId="{F90C25BB-9A98-45DE-A373-83D8E0C2D4D4}" srcOrd="3" destOrd="0" presId="urn:microsoft.com/office/officeart/2005/8/layout/radial6"/>
    <dgm:cxn modelId="{067D93F3-7C80-4D46-BD26-25DAADA2DF53}" type="presParOf" srcId="{048CB26C-7FE9-4E2F-8211-181E18676BBA}" destId="{78BF0377-574B-4BD5-A036-92BBBF638A1B}" srcOrd="4" destOrd="0" presId="urn:microsoft.com/office/officeart/2005/8/layout/radial6"/>
    <dgm:cxn modelId="{58C9AEB0-45C5-41D0-B72D-E4FC406651D5}" type="presParOf" srcId="{048CB26C-7FE9-4E2F-8211-181E18676BBA}" destId="{A202E55F-B226-4C3B-8E3A-041656035468}" srcOrd="5" destOrd="0" presId="urn:microsoft.com/office/officeart/2005/8/layout/radial6"/>
    <dgm:cxn modelId="{37BF5748-53E5-4AF0-85EE-658B1C97F83F}" type="presParOf" srcId="{048CB26C-7FE9-4E2F-8211-181E18676BBA}" destId="{53C6827A-5DB2-432F-A004-7A2A0A359E17}" srcOrd="6" destOrd="0" presId="urn:microsoft.com/office/officeart/2005/8/layout/radial6"/>
    <dgm:cxn modelId="{3CA70C12-48D3-49FB-85D6-7E9595F6F998}" type="presParOf" srcId="{048CB26C-7FE9-4E2F-8211-181E18676BBA}" destId="{0BFF39A3-DAED-466E-85CE-2F36F20077DD}" srcOrd="7" destOrd="0" presId="urn:microsoft.com/office/officeart/2005/8/layout/radial6"/>
    <dgm:cxn modelId="{FDF6B04A-F5BF-491C-B1C5-659611894912}" type="presParOf" srcId="{048CB26C-7FE9-4E2F-8211-181E18676BBA}" destId="{E566B88E-8123-41C8-80F6-CCF8726BBF07}" srcOrd="8" destOrd="0" presId="urn:microsoft.com/office/officeart/2005/8/layout/radial6"/>
    <dgm:cxn modelId="{FD66AC86-FB06-450B-BDCF-B70215847D68}" type="presParOf" srcId="{048CB26C-7FE9-4E2F-8211-181E18676BBA}" destId="{C95D5EE4-CF6E-44BD-808F-6826F5D4013C}" srcOrd="9" destOrd="0" presId="urn:microsoft.com/office/officeart/2005/8/layout/radial6"/>
    <dgm:cxn modelId="{00B3A8D2-D46D-4CD8-BD4B-4DCFCCE89A8C}" type="presParOf" srcId="{048CB26C-7FE9-4E2F-8211-181E18676BBA}" destId="{09579ACE-D41A-4EDF-967E-D86AD6EC35D3}" srcOrd="10" destOrd="0" presId="urn:microsoft.com/office/officeart/2005/8/layout/radial6"/>
    <dgm:cxn modelId="{F6D3D294-40E8-4A22-8EF5-3A5FDA5346D5}" type="presParOf" srcId="{048CB26C-7FE9-4E2F-8211-181E18676BBA}" destId="{DA9190F1-E688-46FC-A911-5F69402C939E}" srcOrd="11" destOrd="0" presId="urn:microsoft.com/office/officeart/2005/8/layout/radial6"/>
    <dgm:cxn modelId="{6AC27030-034C-4DCF-A3EF-DBB7E71BBF0D}" type="presParOf" srcId="{048CB26C-7FE9-4E2F-8211-181E18676BBA}" destId="{D7039C25-ABA4-4D0D-A6F4-4539B988E15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64B727-8B79-4A4B-88E1-B9046D23EBA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0AB054-66BB-40A6-AF57-2C181977F4E7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пол 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2B327B-1AAE-443F-B82F-ACB55696FAC0}" type="parTrans" cxnId="{CC6EED39-FC53-4524-97CD-297AB990616E}">
      <dgm:prSet/>
      <dgm:spPr/>
      <dgm:t>
        <a:bodyPr/>
        <a:lstStyle/>
        <a:p>
          <a:endParaRPr lang="ru-RU"/>
        </a:p>
      </dgm:t>
    </dgm:pt>
    <dgm:pt modelId="{F2927974-CDCF-4C14-9561-813192581B8C}" type="sibTrans" cxnId="{CC6EED39-FC53-4524-97CD-297AB990616E}">
      <dgm:prSet/>
      <dgm:spPr/>
      <dgm:t>
        <a:bodyPr/>
        <a:lstStyle/>
        <a:p>
          <a:endParaRPr lang="ru-RU"/>
        </a:p>
      </dgm:t>
    </dgm:pt>
    <dgm:pt modelId="{CEAE53DD-9FCD-4797-B021-8CB87BF85F32}">
      <dgm:prSet phldrT="[Текст]"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напольная проекция, которая реагирует на движение ребенка. Попадая в зону проекции, ребенок своими движениями заставляет картинку «оживать»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5FF657-2615-444A-B585-4393736FC470}" type="parTrans" cxnId="{75683813-FEAC-49B4-AAE2-013A4F1A3328}">
      <dgm:prSet/>
      <dgm:spPr/>
      <dgm:t>
        <a:bodyPr/>
        <a:lstStyle/>
        <a:p>
          <a:endParaRPr lang="ru-RU"/>
        </a:p>
      </dgm:t>
    </dgm:pt>
    <dgm:pt modelId="{4FEB14E8-B0BD-4DAC-8303-B6DC5736EC50}" type="sibTrans" cxnId="{75683813-FEAC-49B4-AAE2-013A4F1A3328}">
      <dgm:prSet/>
      <dgm:spPr/>
      <dgm:t>
        <a:bodyPr/>
        <a:lstStyle/>
        <a:p>
          <a:endParaRPr lang="ru-RU"/>
        </a:p>
      </dgm:t>
    </dgm:pt>
    <dgm:pt modelId="{0C5A6B16-9C53-449F-9583-FADE1EFF9BDE}">
      <dgm:prSet phldrT="[Текст]"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помогает детям раскрепоститься, снять мышечное напряжение и эмоционально разгрузиться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8D84CF-5038-4AE6-BE3D-14336AEC14F7}" type="parTrans" cxnId="{921C179F-D036-4BA1-8EBE-F47091DC58C0}">
      <dgm:prSet/>
      <dgm:spPr/>
      <dgm:t>
        <a:bodyPr/>
        <a:lstStyle/>
        <a:p>
          <a:endParaRPr lang="ru-RU"/>
        </a:p>
      </dgm:t>
    </dgm:pt>
    <dgm:pt modelId="{2D7C33D7-8AAE-4495-82B8-08844DEA3F75}" type="sibTrans" cxnId="{921C179F-D036-4BA1-8EBE-F47091DC58C0}">
      <dgm:prSet/>
      <dgm:spPr/>
      <dgm:t>
        <a:bodyPr/>
        <a:lstStyle/>
        <a:p>
          <a:endParaRPr lang="ru-RU"/>
        </a:p>
      </dgm:t>
    </dgm:pt>
    <dgm:pt modelId="{E5E6A0F0-5451-41A5-830F-AB72277BBB70}" type="pres">
      <dgm:prSet presAssocID="{9A64B727-8B79-4A4B-88E1-B9046D23EB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ABFE78-E957-426A-9E65-F8906F59FB62}" type="pres">
      <dgm:prSet presAssocID="{9A64B727-8B79-4A4B-88E1-B9046D23EBA1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DB4A26CB-7DE2-46D0-AADA-D2A1FC415C28}" type="pres">
      <dgm:prSet presAssocID="{9A64B727-8B79-4A4B-88E1-B9046D23EBA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60023-4E54-4CC8-8E84-E0B327CEB3CE}" type="pres">
      <dgm:prSet presAssocID="{9A64B727-8B79-4A4B-88E1-B9046D23EBA1}" presName="ThreeNodes_2" presStyleLbl="node1" presStyleIdx="1" presStyleCnt="3" custLinFactNeighborX="849" custLinFactNeighborY="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C5718-83B8-461C-9B1B-607D6236F16D}" type="pres">
      <dgm:prSet presAssocID="{9A64B727-8B79-4A4B-88E1-B9046D23EBA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55416-A3F4-4921-8ADB-FD142BE9909A}" type="pres">
      <dgm:prSet presAssocID="{9A64B727-8B79-4A4B-88E1-B9046D23EBA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6A1EB-1F3F-4574-8053-475AC47FB7F2}" type="pres">
      <dgm:prSet presAssocID="{9A64B727-8B79-4A4B-88E1-B9046D23EBA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C6F4F-AB2E-40EC-8000-FB3995D8CCD1}" type="pres">
      <dgm:prSet presAssocID="{9A64B727-8B79-4A4B-88E1-B9046D23EBA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13BA3-7152-4CC4-A35A-EB706C849525}" type="pres">
      <dgm:prSet presAssocID="{9A64B727-8B79-4A4B-88E1-B9046D23EBA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F8450-D08F-4142-973D-5F100F2D39CF}" type="pres">
      <dgm:prSet presAssocID="{9A64B727-8B79-4A4B-88E1-B9046D23EBA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9C9A92-589D-4EE8-AC25-63D057F1B2D4}" type="presOf" srcId="{9A64B727-8B79-4A4B-88E1-B9046D23EBA1}" destId="{E5E6A0F0-5451-41A5-830F-AB72277BBB70}" srcOrd="0" destOrd="0" presId="urn:microsoft.com/office/officeart/2005/8/layout/vProcess5"/>
    <dgm:cxn modelId="{347751E1-13E6-4A11-961F-65C87424B6CE}" type="presOf" srcId="{CEAE53DD-9FCD-4797-B021-8CB87BF85F32}" destId="{38E60023-4E54-4CC8-8E84-E0B327CEB3CE}" srcOrd="0" destOrd="0" presId="urn:microsoft.com/office/officeart/2005/8/layout/vProcess5"/>
    <dgm:cxn modelId="{7610F4B4-A827-4EF8-BD64-EEB5911005CB}" type="presOf" srcId="{4FEB14E8-B0BD-4DAC-8303-B6DC5736EC50}" destId="{5B96A1EB-1F3F-4574-8053-475AC47FB7F2}" srcOrd="0" destOrd="0" presId="urn:microsoft.com/office/officeart/2005/8/layout/vProcess5"/>
    <dgm:cxn modelId="{75683813-FEAC-49B4-AAE2-013A4F1A3328}" srcId="{9A64B727-8B79-4A4B-88E1-B9046D23EBA1}" destId="{CEAE53DD-9FCD-4797-B021-8CB87BF85F32}" srcOrd="1" destOrd="0" parTransId="{605FF657-2615-444A-B585-4393736FC470}" sibTransId="{4FEB14E8-B0BD-4DAC-8303-B6DC5736EC50}"/>
    <dgm:cxn modelId="{921C179F-D036-4BA1-8EBE-F47091DC58C0}" srcId="{9A64B727-8B79-4A4B-88E1-B9046D23EBA1}" destId="{0C5A6B16-9C53-449F-9583-FADE1EFF9BDE}" srcOrd="2" destOrd="0" parTransId="{AF8D84CF-5038-4AE6-BE3D-14336AEC14F7}" sibTransId="{2D7C33D7-8AAE-4495-82B8-08844DEA3F75}"/>
    <dgm:cxn modelId="{26E08BAE-F8BC-4C6A-A447-69448EA53E6D}" type="presOf" srcId="{D70AB054-66BB-40A6-AF57-2C181977F4E7}" destId="{DB4A26CB-7DE2-46D0-AADA-D2A1FC415C28}" srcOrd="0" destOrd="0" presId="urn:microsoft.com/office/officeart/2005/8/layout/vProcess5"/>
    <dgm:cxn modelId="{6CD84511-8B07-4637-8010-A249F205067F}" type="presOf" srcId="{D70AB054-66BB-40A6-AF57-2C181977F4E7}" destId="{F1FC6F4F-AB2E-40EC-8000-FB3995D8CCD1}" srcOrd="1" destOrd="0" presId="urn:microsoft.com/office/officeart/2005/8/layout/vProcess5"/>
    <dgm:cxn modelId="{1E41CA48-6B94-4DE0-8219-3981BB177B09}" type="presOf" srcId="{0C5A6B16-9C53-449F-9583-FADE1EFF9BDE}" destId="{A8DC5718-83B8-461C-9B1B-607D6236F16D}" srcOrd="0" destOrd="0" presId="urn:microsoft.com/office/officeart/2005/8/layout/vProcess5"/>
    <dgm:cxn modelId="{6F2D89E1-FEE0-4EA1-8985-662B37CEFF59}" type="presOf" srcId="{CEAE53DD-9FCD-4797-B021-8CB87BF85F32}" destId="{A4E13BA3-7152-4CC4-A35A-EB706C849525}" srcOrd="1" destOrd="0" presId="urn:microsoft.com/office/officeart/2005/8/layout/vProcess5"/>
    <dgm:cxn modelId="{CC6EED39-FC53-4524-97CD-297AB990616E}" srcId="{9A64B727-8B79-4A4B-88E1-B9046D23EBA1}" destId="{D70AB054-66BB-40A6-AF57-2C181977F4E7}" srcOrd="0" destOrd="0" parTransId="{592B327B-1AAE-443F-B82F-ACB55696FAC0}" sibTransId="{F2927974-CDCF-4C14-9561-813192581B8C}"/>
    <dgm:cxn modelId="{2F612746-A424-4DA6-997F-DFFBAB4E2EC6}" type="presOf" srcId="{F2927974-CDCF-4C14-9561-813192581B8C}" destId="{7C255416-A3F4-4921-8ADB-FD142BE9909A}" srcOrd="0" destOrd="0" presId="urn:microsoft.com/office/officeart/2005/8/layout/vProcess5"/>
    <dgm:cxn modelId="{4F3C7243-A2A3-40A4-BEA0-6051F77A772B}" type="presOf" srcId="{0C5A6B16-9C53-449F-9583-FADE1EFF9BDE}" destId="{556F8450-D08F-4142-973D-5F100F2D39CF}" srcOrd="1" destOrd="0" presId="urn:microsoft.com/office/officeart/2005/8/layout/vProcess5"/>
    <dgm:cxn modelId="{00A8C2B1-B9CC-47FD-B6EA-054E26B91CCB}" type="presParOf" srcId="{E5E6A0F0-5451-41A5-830F-AB72277BBB70}" destId="{E1ABFE78-E957-426A-9E65-F8906F59FB62}" srcOrd="0" destOrd="0" presId="urn:microsoft.com/office/officeart/2005/8/layout/vProcess5"/>
    <dgm:cxn modelId="{7201C74E-F191-4301-99A3-13434979842E}" type="presParOf" srcId="{E5E6A0F0-5451-41A5-830F-AB72277BBB70}" destId="{DB4A26CB-7DE2-46D0-AADA-D2A1FC415C28}" srcOrd="1" destOrd="0" presId="urn:microsoft.com/office/officeart/2005/8/layout/vProcess5"/>
    <dgm:cxn modelId="{E7A298BA-39A9-4E5A-9EE3-4F84071E88B1}" type="presParOf" srcId="{E5E6A0F0-5451-41A5-830F-AB72277BBB70}" destId="{38E60023-4E54-4CC8-8E84-E0B327CEB3CE}" srcOrd="2" destOrd="0" presId="urn:microsoft.com/office/officeart/2005/8/layout/vProcess5"/>
    <dgm:cxn modelId="{7F7C93E1-C536-4CED-B3DE-1676C38E2923}" type="presParOf" srcId="{E5E6A0F0-5451-41A5-830F-AB72277BBB70}" destId="{A8DC5718-83B8-461C-9B1B-607D6236F16D}" srcOrd="3" destOrd="0" presId="urn:microsoft.com/office/officeart/2005/8/layout/vProcess5"/>
    <dgm:cxn modelId="{9AD70AC6-70F3-4468-9564-3D02A5EFF972}" type="presParOf" srcId="{E5E6A0F0-5451-41A5-830F-AB72277BBB70}" destId="{7C255416-A3F4-4921-8ADB-FD142BE9909A}" srcOrd="4" destOrd="0" presId="urn:microsoft.com/office/officeart/2005/8/layout/vProcess5"/>
    <dgm:cxn modelId="{BA908CA5-BB9F-4DA4-9A09-70B37E729750}" type="presParOf" srcId="{E5E6A0F0-5451-41A5-830F-AB72277BBB70}" destId="{5B96A1EB-1F3F-4574-8053-475AC47FB7F2}" srcOrd="5" destOrd="0" presId="urn:microsoft.com/office/officeart/2005/8/layout/vProcess5"/>
    <dgm:cxn modelId="{C71EE94D-459C-4012-AF7F-8F0CCE5AEE33}" type="presParOf" srcId="{E5E6A0F0-5451-41A5-830F-AB72277BBB70}" destId="{F1FC6F4F-AB2E-40EC-8000-FB3995D8CCD1}" srcOrd="6" destOrd="0" presId="urn:microsoft.com/office/officeart/2005/8/layout/vProcess5"/>
    <dgm:cxn modelId="{C95DC44E-50F1-4945-84C9-335684C5FEFE}" type="presParOf" srcId="{E5E6A0F0-5451-41A5-830F-AB72277BBB70}" destId="{A4E13BA3-7152-4CC4-A35A-EB706C849525}" srcOrd="7" destOrd="0" presId="urn:microsoft.com/office/officeart/2005/8/layout/vProcess5"/>
    <dgm:cxn modelId="{B052C91B-EF1C-41CE-92BB-43CD52A5D41E}" type="presParOf" srcId="{E5E6A0F0-5451-41A5-830F-AB72277BBB70}" destId="{556F8450-D08F-4142-973D-5F100F2D39C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DA4192-DB76-4FF9-BF1D-A689BD132BE5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3F513E-B0EB-4809-8CA5-DDDB47F6F75A}">
      <dgm:prSet phldrT="[Текст]" custT="1"/>
      <dgm:spPr/>
      <dgm:t>
        <a:bodyPr/>
        <a:lstStyle/>
        <a:p>
          <a:r>
            <a:rPr lang="ru-RU" sz="4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Фонарик</a:t>
          </a:r>
          <a:endParaRPr lang="ru-RU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B7D1E-D032-4CD4-B908-084C9B7DC5F0}" type="parTrans" cxnId="{6DCE73CC-70B4-42F3-81CE-473D5A855BD1}">
      <dgm:prSet/>
      <dgm:spPr/>
      <dgm:t>
        <a:bodyPr/>
        <a:lstStyle/>
        <a:p>
          <a:endParaRPr lang="ru-RU"/>
        </a:p>
      </dgm:t>
    </dgm:pt>
    <dgm:pt modelId="{96C793C0-58A0-4752-9DDF-83F185E2AAAC}" type="sibTrans" cxnId="{6DCE73CC-70B4-42F3-81CE-473D5A855BD1}">
      <dgm:prSet/>
      <dgm:spPr/>
      <dgm:t>
        <a:bodyPr/>
        <a:lstStyle/>
        <a:p>
          <a:endParaRPr lang="ru-RU"/>
        </a:p>
      </dgm:t>
    </dgm:pt>
    <dgm:pt modelId="{3C412446-0912-4F73-8430-192A7B953879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не игрушка, но любой ребенок будет рад появлению такого предмета. С помощью фонарика ребята чувствуют себя настоящими волшебниками. Ведь можно рисовать светом, запускать солнечных зайчиков, а также показывать сказки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94A50A-34D4-4115-9B0D-35B74FD753DB}" type="sibTrans" cxnId="{59178428-300F-4E45-A772-FA123C36BDF8}">
      <dgm:prSet/>
      <dgm:spPr/>
      <dgm:t>
        <a:bodyPr/>
        <a:lstStyle/>
        <a:p>
          <a:endParaRPr lang="ru-RU"/>
        </a:p>
      </dgm:t>
    </dgm:pt>
    <dgm:pt modelId="{D9029CDE-35AB-446A-AA3F-875A8346455D}" type="parTrans" cxnId="{59178428-300F-4E45-A772-FA123C36BDF8}">
      <dgm:prSet/>
      <dgm:spPr/>
      <dgm:t>
        <a:bodyPr/>
        <a:lstStyle/>
        <a:p>
          <a:endParaRPr lang="ru-RU"/>
        </a:p>
      </dgm:t>
    </dgm:pt>
    <dgm:pt modelId="{C6C49104-2FA9-434B-A0AC-EFEE7988AED7}" type="pres">
      <dgm:prSet presAssocID="{88DA4192-DB76-4FF9-BF1D-A689BD132B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6A6660-9CA8-48EA-AF84-8A10012700B7}" type="pres">
      <dgm:prSet presAssocID="{843F513E-B0EB-4809-8CA5-DDDB47F6F75A}" presName="vertOne" presStyleCnt="0"/>
      <dgm:spPr/>
    </dgm:pt>
    <dgm:pt modelId="{A20FA5F1-9407-437E-9ECE-1E448F2DEA47}" type="pres">
      <dgm:prSet presAssocID="{843F513E-B0EB-4809-8CA5-DDDB47F6F75A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5AF946-59E3-4110-86BA-9913C49945CB}" type="pres">
      <dgm:prSet presAssocID="{843F513E-B0EB-4809-8CA5-DDDB47F6F75A}" presName="horzOne" presStyleCnt="0"/>
      <dgm:spPr/>
    </dgm:pt>
    <dgm:pt modelId="{F903E86C-E4BC-4B1A-87CE-55066154170D}" type="pres">
      <dgm:prSet presAssocID="{96C793C0-58A0-4752-9DDF-83F185E2AAAC}" presName="sibSpaceOne" presStyleCnt="0"/>
      <dgm:spPr/>
    </dgm:pt>
    <dgm:pt modelId="{7E06F055-18F8-4304-97B8-695F43019C87}" type="pres">
      <dgm:prSet presAssocID="{3C412446-0912-4F73-8430-192A7B953879}" presName="vertOne" presStyleCnt="0"/>
      <dgm:spPr/>
    </dgm:pt>
    <dgm:pt modelId="{0FF94835-E310-44D9-B33A-DC997C77C6C5}" type="pres">
      <dgm:prSet presAssocID="{3C412446-0912-4F73-8430-192A7B953879}" presName="txOne" presStyleLbl="node0" presStyleIdx="1" presStyleCnt="2" custScaleX="140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5F5693-AB1E-4C8E-AE57-FAA7F262B31F}" type="pres">
      <dgm:prSet presAssocID="{3C412446-0912-4F73-8430-192A7B953879}" presName="horzOne" presStyleCnt="0"/>
      <dgm:spPr/>
    </dgm:pt>
  </dgm:ptLst>
  <dgm:cxnLst>
    <dgm:cxn modelId="{70E7FF4D-840A-45CC-B19F-63CB1CE069C4}" type="presOf" srcId="{843F513E-B0EB-4809-8CA5-DDDB47F6F75A}" destId="{A20FA5F1-9407-437E-9ECE-1E448F2DEA47}" srcOrd="0" destOrd="0" presId="urn:microsoft.com/office/officeart/2005/8/layout/hierarchy4"/>
    <dgm:cxn modelId="{BABA7F8D-749B-4624-B4AB-4D87EDEC8623}" type="presOf" srcId="{88DA4192-DB76-4FF9-BF1D-A689BD132BE5}" destId="{C6C49104-2FA9-434B-A0AC-EFEE7988AED7}" srcOrd="0" destOrd="0" presId="urn:microsoft.com/office/officeart/2005/8/layout/hierarchy4"/>
    <dgm:cxn modelId="{59178428-300F-4E45-A772-FA123C36BDF8}" srcId="{88DA4192-DB76-4FF9-BF1D-A689BD132BE5}" destId="{3C412446-0912-4F73-8430-192A7B953879}" srcOrd="1" destOrd="0" parTransId="{D9029CDE-35AB-446A-AA3F-875A8346455D}" sibTransId="{2894A50A-34D4-4115-9B0D-35B74FD753DB}"/>
    <dgm:cxn modelId="{4707A0BC-C3C8-4949-85C3-5478B111F4C1}" type="presOf" srcId="{3C412446-0912-4F73-8430-192A7B953879}" destId="{0FF94835-E310-44D9-B33A-DC997C77C6C5}" srcOrd="0" destOrd="0" presId="urn:microsoft.com/office/officeart/2005/8/layout/hierarchy4"/>
    <dgm:cxn modelId="{6DCE73CC-70B4-42F3-81CE-473D5A855BD1}" srcId="{88DA4192-DB76-4FF9-BF1D-A689BD132BE5}" destId="{843F513E-B0EB-4809-8CA5-DDDB47F6F75A}" srcOrd="0" destOrd="0" parTransId="{C3FB7D1E-D032-4CD4-B908-084C9B7DC5F0}" sibTransId="{96C793C0-58A0-4752-9DDF-83F185E2AAAC}"/>
    <dgm:cxn modelId="{6591E1D4-35D1-42D2-B4B9-12E0A61F36C9}" type="presParOf" srcId="{C6C49104-2FA9-434B-A0AC-EFEE7988AED7}" destId="{D06A6660-9CA8-48EA-AF84-8A10012700B7}" srcOrd="0" destOrd="0" presId="urn:microsoft.com/office/officeart/2005/8/layout/hierarchy4"/>
    <dgm:cxn modelId="{6EDD58BD-5387-4297-A282-F91A45721EFC}" type="presParOf" srcId="{D06A6660-9CA8-48EA-AF84-8A10012700B7}" destId="{A20FA5F1-9407-437E-9ECE-1E448F2DEA47}" srcOrd="0" destOrd="0" presId="urn:microsoft.com/office/officeart/2005/8/layout/hierarchy4"/>
    <dgm:cxn modelId="{A756961F-F020-4D1E-9482-80793AC1A622}" type="presParOf" srcId="{D06A6660-9CA8-48EA-AF84-8A10012700B7}" destId="{0F5AF946-59E3-4110-86BA-9913C49945CB}" srcOrd="1" destOrd="0" presId="urn:microsoft.com/office/officeart/2005/8/layout/hierarchy4"/>
    <dgm:cxn modelId="{D487FD35-FA8E-4FB6-A7B7-EBEB6DE5B1BE}" type="presParOf" srcId="{C6C49104-2FA9-434B-A0AC-EFEE7988AED7}" destId="{F903E86C-E4BC-4B1A-87CE-55066154170D}" srcOrd="1" destOrd="0" presId="urn:microsoft.com/office/officeart/2005/8/layout/hierarchy4"/>
    <dgm:cxn modelId="{53BC28C2-BC72-456A-8C5F-BF8905AAFB35}" type="presParOf" srcId="{C6C49104-2FA9-434B-A0AC-EFEE7988AED7}" destId="{7E06F055-18F8-4304-97B8-695F43019C87}" srcOrd="2" destOrd="0" presId="urn:microsoft.com/office/officeart/2005/8/layout/hierarchy4"/>
    <dgm:cxn modelId="{C5F08C43-D3FC-45BE-8C76-B12FE296FBB9}" type="presParOf" srcId="{7E06F055-18F8-4304-97B8-695F43019C87}" destId="{0FF94835-E310-44D9-B33A-DC997C77C6C5}" srcOrd="0" destOrd="0" presId="urn:microsoft.com/office/officeart/2005/8/layout/hierarchy4"/>
    <dgm:cxn modelId="{D3801058-B6B1-4E74-8061-B7C585093FAB}" type="presParOf" srcId="{7E06F055-18F8-4304-97B8-695F43019C87}" destId="{5E5F5693-AB1E-4C8E-AE57-FAA7F262B31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6821CA-9C54-44BA-9F3C-ADB6D397127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81B7FE-0144-4D8E-9BA1-248A505B0671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планшет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FB74E-E237-4817-9F44-3DB64D08BFD1}" type="parTrans" cxnId="{C630AE2A-CAD6-4D89-8064-3703ECCDDCFF}">
      <dgm:prSet/>
      <dgm:spPr/>
      <dgm:t>
        <a:bodyPr/>
        <a:lstStyle/>
        <a:p>
          <a:endParaRPr lang="ru-RU"/>
        </a:p>
      </dgm:t>
    </dgm:pt>
    <dgm:pt modelId="{7D9856BA-D277-422E-A9A2-7ADFDFF072A4}" type="sibTrans" cxnId="{C630AE2A-CAD6-4D89-8064-3703ECCDDCFF}">
      <dgm:prSet/>
      <dgm:spPr/>
      <dgm:t>
        <a:bodyPr/>
        <a:lstStyle/>
        <a:p>
          <a:endParaRPr lang="ru-RU"/>
        </a:p>
      </dgm:t>
    </dgm:pt>
    <dgm:pt modelId="{BBFFE7B2-9AF9-4A6D-AB65-851A32B3128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идеально подходящее устройство для маленьких художников, которое способно накапливать и отражать свечение в течение нескольких часов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6AB3E-C6B2-4B93-99F8-B5CE3CBFD60A}" type="parTrans" cxnId="{ED034BAC-5623-4C1F-9582-B2C3026481E7}">
      <dgm:prSet/>
      <dgm:spPr/>
      <dgm:t>
        <a:bodyPr/>
        <a:lstStyle/>
        <a:p>
          <a:endParaRPr lang="ru-RU"/>
        </a:p>
      </dgm:t>
    </dgm:pt>
    <dgm:pt modelId="{D34395D9-AB65-44C4-91E5-953C76257ACD}" type="sibTrans" cxnId="{ED034BAC-5623-4C1F-9582-B2C3026481E7}">
      <dgm:prSet/>
      <dgm:spPr/>
      <dgm:t>
        <a:bodyPr/>
        <a:lstStyle/>
        <a:p>
          <a:endParaRPr lang="ru-RU"/>
        </a:p>
      </dgm:t>
    </dgm:pt>
    <dgm:pt modelId="{F3BA96DF-DBF2-4AEB-BE5A-CB4D42185690}" type="pres">
      <dgm:prSet presAssocID="{656821CA-9C54-44BA-9F3C-ADB6D3971272}" presName="Name0" presStyleCnt="0">
        <dgm:presLayoutVars>
          <dgm:dir/>
          <dgm:resizeHandles val="exact"/>
        </dgm:presLayoutVars>
      </dgm:prSet>
      <dgm:spPr/>
    </dgm:pt>
    <dgm:pt modelId="{DCC197DE-3DC8-4342-AD5C-11CBC88AE051}" type="pres">
      <dgm:prSet presAssocID="{E381B7FE-0144-4D8E-9BA1-248A505B067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2E4E8-11E3-4915-8DC3-99C22B2AFEB7}" type="pres">
      <dgm:prSet presAssocID="{7D9856BA-D277-422E-A9A2-7ADFDFF072A4}" presName="sibTrans" presStyleLbl="sibTrans2D1" presStyleIdx="0" presStyleCnt="1"/>
      <dgm:spPr/>
      <dgm:t>
        <a:bodyPr/>
        <a:lstStyle/>
        <a:p>
          <a:endParaRPr lang="ru-RU"/>
        </a:p>
      </dgm:t>
    </dgm:pt>
    <dgm:pt modelId="{FFFB939F-5F93-4C39-8899-88398D0F274A}" type="pres">
      <dgm:prSet presAssocID="{7D9856BA-D277-422E-A9A2-7ADFDFF072A4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94A1178B-13A3-42DA-A2D2-18ECC5805578}" type="pres">
      <dgm:prSet presAssocID="{BBFFE7B2-9AF9-4A6D-AB65-851A32B3128F}" presName="node" presStyleLbl="node1" presStyleIdx="1" presStyleCnt="2" custScaleX="133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34BAC-5623-4C1F-9582-B2C3026481E7}" srcId="{656821CA-9C54-44BA-9F3C-ADB6D3971272}" destId="{BBFFE7B2-9AF9-4A6D-AB65-851A32B3128F}" srcOrd="1" destOrd="0" parTransId="{7B06AB3E-C6B2-4B93-99F8-B5CE3CBFD60A}" sibTransId="{D34395D9-AB65-44C4-91E5-953C76257ACD}"/>
    <dgm:cxn modelId="{D4D93604-0D32-45A8-AA4E-450EFFA9C097}" type="presOf" srcId="{7D9856BA-D277-422E-A9A2-7ADFDFF072A4}" destId="{EA02E4E8-11E3-4915-8DC3-99C22B2AFEB7}" srcOrd="0" destOrd="0" presId="urn:microsoft.com/office/officeart/2005/8/layout/process1"/>
    <dgm:cxn modelId="{AE65F375-9DDB-4F3F-882F-D0903674FD4A}" type="presOf" srcId="{BBFFE7B2-9AF9-4A6D-AB65-851A32B3128F}" destId="{94A1178B-13A3-42DA-A2D2-18ECC5805578}" srcOrd="0" destOrd="0" presId="urn:microsoft.com/office/officeart/2005/8/layout/process1"/>
    <dgm:cxn modelId="{5E5E584B-789C-4B42-91C7-64ED1883D298}" type="presOf" srcId="{656821CA-9C54-44BA-9F3C-ADB6D3971272}" destId="{F3BA96DF-DBF2-4AEB-BE5A-CB4D42185690}" srcOrd="0" destOrd="0" presId="urn:microsoft.com/office/officeart/2005/8/layout/process1"/>
    <dgm:cxn modelId="{CA003458-FC1D-4BAA-88A3-0FF51A2DC0C2}" type="presOf" srcId="{7D9856BA-D277-422E-A9A2-7ADFDFF072A4}" destId="{FFFB939F-5F93-4C39-8899-88398D0F274A}" srcOrd="1" destOrd="0" presId="urn:microsoft.com/office/officeart/2005/8/layout/process1"/>
    <dgm:cxn modelId="{C630AE2A-CAD6-4D89-8064-3703ECCDDCFF}" srcId="{656821CA-9C54-44BA-9F3C-ADB6D3971272}" destId="{E381B7FE-0144-4D8E-9BA1-248A505B0671}" srcOrd="0" destOrd="0" parTransId="{61BFB74E-E237-4817-9F44-3DB64D08BFD1}" sibTransId="{7D9856BA-D277-422E-A9A2-7ADFDFF072A4}"/>
    <dgm:cxn modelId="{69ABF959-BE0C-4D1C-AF37-37A3DD124C5E}" type="presOf" srcId="{E381B7FE-0144-4D8E-9BA1-248A505B0671}" destId="{DCC197DE-3DC8-4342-AD5C-11CBC88AE051}" srcOrd="0" destOrd="0" presId="urn:microsoft.com/office/officeart/2005/8/layout/process1"/>
    <dgm:cxn modelId="{DC1ED9A7-39D8-46C7-B825-27E43BB88A2A}" type="presParOf" srcId="{F3BA96DF-DBF2-4AEB-BE5A-CB4D42185690}" destId="{DCC197DE-3DC8-4342-AD5C-11CBC88AE051}" srcOrd="0" destOrd="0" presId="urn:microsoft.com/office/officeart/2005/8/layout/process1"/>
    <dgm:cxn modelId="{C7B0A908-B7F6-498C-9905-FA8A65203CA3}" type="presParOf" srcId="{F3BA96DF-DBF2-4AEB-BE5A-CB4D42185690}" destId="{EA02E4E8-11E3-4915-8DC3-99C22B2AFEB7}" srcOrd="1" destOrd="0" presId="urn:microsoft.com/office/officeart/2005/8/layout/process1"/>
    <dgm:cxn modelId="{D51EF541-4EF5-43B5-9DBA-DEF12AA5B836}" type="presParOf" srcId="{EA02E4E8-11E3-4915-8DC3-99C22B2AFEB7}" destId="{FFFB939F-5F93-4C39-8899-88398D0F274A}" srcOrd="0" destOrd="0" presId="urn:microsoft.com/office/officeart/2005/8/layout/process1"/>
    <dgm:cxn modelId="{62D77E1C-3F1E-4774-97D9-129E52BF0C33}" type="presParOf" srcId="{F3BA96DF-DBF2-4AEB-BE5A-CB4D42185690}" destId="{94A1178B-13A3-42DA-A2D2-18ECC580557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DAEE73-7BDA-4E47-AB6C-AC44E9927F7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53369D-3E3F-41EB-9B7D-DDE352C63507}">
      <dgm:prSet phldrT="[Текст]" custT="1"/>
      <dgm:spPr>
        <a:solidFill>
          <a:srgbClr val="A365D1"/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стол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8570E-53DF-4060-9CD6-7CBDFFA1D7A9}" type="parTrans" cxnId="{F5D241DD-A9A5-4360-91C9-4B9F9B95F055}">
      <dgm:prSet/>
      <dgm:spPr/>
      <dgm:t>
        <a:bodyPr/>
        <a:lstStyle/>
        <a:p>
          <a:endParaRPr lang="ru-RU"/>
        </a:p>
      </dgm:t>
    </dgm:pt>
    <dgm:pt modelId="{A3F51434-F572-4A5C-814D-AE2719FE10A6}" type="sibTrans" cxnId="{F5D241DD-A9A5-4360-91C9-4B9F9B95F055}">
      <dgm:prSet/>
      <dgm:spPr/>
      <dgm:t>
        <a:bodyPr/>
        <a:lstStyle/>
        <a:p>
          <a:endParaRPr lang="ru-RU"/>
        </a:p>
      </dgm:t>
    </dgm:pt>
    <dgm:pt modelId="{4431AC81-BABE-4E67-9E1F-AA00FCE14EB1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Универсальная развивающая система, которая стимулирует творческие и интеллектуальные способности детей. И ребенок, и взрослый будут всегда увлечены игрой на световом столе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2843F-D877-4844-BBD5-F60D80AD075D}" type="parTrans" cxnId="{00125F4C-DCFF-434B-BE82-EB0B6057BA18}">
      <dgm:prSet/>
      <dgm:spPr/>
      <dgm:t>
        <a:bodyPr/>
        <a:lstStyle/>
        <a:p>
          <a:endParaRPr lang="ru-RU"/>
        </a:p>
      </dgm:t>
    </dgm:pt>
    <dgm:pt modelId="{E40CBD4D-4136-44AB-9202-1788E1C1E2C5}" type="sibTrans" cxnId="{00125F4C-DCFF-434B-BE82-EB0B6057BA18}">
      <dgm:prSet/>
      <dgm:spPr/>
      <dgm:t>
        <a:bodyPr/>
        <a:lstStyle/>
        <a:p>
          <a:endParaRPr lang="ru-RU"/>
        </a:p>
      </dgm:t>
    </dgm:pt>
    <dgm:pt modelId="{AED3DF8F-D626-45F0-AE9B-BD2BFBBADBA1}" type="pres">
      <dgm:prSet presAssocID="{C8DAEE73-7BDA-4E47-AB6C-AC44E9927F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BC5BD6-27BA-4619-A4A7-7A0F231B63E3}" type="pres">
      <dgm:prSet presAssocID="{DC53369D-3E3F-41EB-9B7D-DDE352C63507}" presName="node" presStyleLbl="node1" presStyleIdx="0" presStyleCnt="2" custScaleX="67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DEF32-86BD-4F6F-97A6-78090116743E}" type="pres">
      <dgm:prSet presAssocID="{A3F51434-F572-4A5C-814D-AE2719FE10A6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1687FCB-EABF-4E9C-B63F-42913DD5BC3A}" type="pres">
      <dgm:prSet presAssocID="{A3F51434-F572-4A5C-814D-AE2719FE10A6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7049774-8DF4-4858-922D-580AB0A2DB35}" type="pres">
      <dgm:prSet presAssocID="{4431AC81-BABE-4E67-9E1F-AA00FCE14EB1}" presName="node" presStyleLbl="node1" presStyleIdx="1" presStyleCnt="2" custScaleX="175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7389FB-0DF7-4EB7-BF86-25DE215A7E73}" type="presOf" srcId="{4431AC81-BABE-4E67-9E1F-AA00FCE14EB1}" destId="{57049774-8DF4-4858-922D-580AB0A2DB35}" srcOrd="0" destOrd="0" presId="urn:microsoft.com/office/officeart/2005/8/layout/process5"/>
    <dgm:cxn modelId="{B2475D46-9D99-4A17-B5E0-B594A595A8B0}" type="presOf" srcId="{A3F51434-F572-4A5C-814D-AE2719FE10A6}" destId="{D1687FCB-EABF-4E9C-B63F-42913DD5BC3A}" srcOrd="1" destOrd="0" presId="urn:microsoft.com/office/officeart/2005/8/layout/process5"/>
    <dgm:cxn modelId="{F5D241DD-A9A5-4360-91C9-4B9F9B95F055}" srcId="{C8DAEE73-7BDA-4E47-AB6C-AC44E9927F7F}" destId="{DC53369D-3E3F-41EB-9B7D-DDE352C63507}" srcOrd="0" destOrd="0" parTransId="{A5A8570E-53DF-4060-9CD6-7CBDFFA1D7A9}" sibTransId="{A3F51434-F572-4A5C-814D-AE2719FE10A6}"/>
    <dgm:cxn modelId="{22CF9662-EA40-4E7A-966F-AC2E0A9E0B46}" type="presOf" srcId="{C8DAEE73-7BDA-4E47-AB6C-AC44E9927F7F}" destId="{AED3DF8F-D626-45F0-AE9B-BD2BFBBADBA1}" srcOrd="0" destOrd="0" presId="urn:microsoft.com/office/officeart/2005/8/layout/process5"/>
    <dgm:cxn modelId="{00125F4C-DCFF-434B-BE82-EB0B6057BA18}" srcId="{C8DAEE73-7BDA-4E47-AB6C-AC44E9927F7F}" destId="{4431AC81-BABE-4E67-9E1F-AA00FCE14EB1}" srcOrd="1" destOrd="0" parTransId="{28D2843F-D877-4844-BBD5-F60D80AD075D}" sibTransId="{E40CBD4D-4136-44AB-9202-1788E1C1E2C5}"/>
    <dgm:cxn modelId="{92FE8C5E-D1E1-4B57-8D32-FD5ED86D8A1E}" type="presOf" srcId="{DC53369D-3E3F-41EB-9B7D-DDE352C63507}" destId="{42BC5BD6-27BA-4619-A4A7-7A0F231B63E3}" srcOrd="0" destOrd="0" presId="urn:microsoft.com/office/officeart/2005/8/layout/process5"/>
    <dgm:cxn modelId="{4F41055A-A6D6-43DC-9096-2307C1800189}" type="presOf" srcId="{A3F51434-F572-4A5C-814D-AE2719FE10A6}" destId="{D95DEF32-86BD-4F6F-97A6-78090116743E}" srcOrd="0" destOrd="0" presId="urn:microsoft.com/office/officeart/2005/8/layout/process5"/>
    <dgm:cxn modelId="{3A5D05DD-6A02-4730-BCCC-9135DE4B634E}" type="presParOf" srcId="{AED3DF8F-D626-45F0-AE9B-BD2BFBBADBA1}" destId="{42BC5BD6-27BA-4619-A4A7-7A0F231B63E3}" srcOrd="0" destOrd="0" presId="urn:microsoft.com/office/officeart/2005/8/layout/process5"/>
    <dgm:cxn modelId="{38DE4E4B-5B5C-44CD-9A10-90AC1EFDB3A8}" type="presParOf" srcId="{AED3DF8F-D626-45F0-AE9B-BD2BFBBADBA1}" destId="{D95DEF32-86BD-4F6F-97A6-78090116743E}" srcOrd="1" destOrd="0" presId="urn:microsoft.com/office/officeart/2005/8/layout/process5"/>
    <dgm:cxn modelId="{210D91E3-94CC-4CEB-9658-F8A78327FADC}" type="presParOf" srcId="{D95DEF32-86BD-4F6F-97A6-78090116743E}" destId="{D1687FCB-EABF-4E9C-B63F-42913DD5BC3A}" srcOrd="0" destOrd="0" presId="urn:microsoft.com/office/officeart/2005/8/layout/process5"/>
    <dgm:cxn modelId="{3B8BDF20-5E69-4329-8F94-0A997ADDA12C}" type="presParOf" srcId="{AED3DF8F-D626-45F0-AE9B-BD2BFBBADBA1}" destId="{57049774-8DF4-4858-922D-580AB0A2DB35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4A07E-009A-4868-BB55-39350C0C5EC9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53610C-5127-4970-B94F-E96FCD85A99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усиливается желание ребенка узнавать что-то новое, экспериментировать и работать самостоятельно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EDE614-29D5-4CEF-94EB-C90B5A9DEA18}" type="parTrans" cxnId="{64BFE8A2-296B-4B01-A056-4D3FBC97F1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81DB22C-15E9-4E1B-B5F7-ADF93F2CA5CB}" type="sibTrans" cxnId="{64BFE8A2-296B-4B01-A056-4D3FBC97F1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F156A9C-7164-4CD5-9BC8-A4DB7D77C17C}">
      <dgm:prSet phldrT="[Текст]" phldr="1"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7696592B-F73D-4E3A-90C6-C5F3001961E6}" type="parTrans" cxnId="{7910D857-94B2-45CF-902B-493523FF66F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800235B-9ACB-40F7-84FC-501D2A459726}" type="sibTrans" cxnId="{7910D857-94B2-45CF-902B-493523FF66F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9F27CA9-FF02-4A82-B46E-C46379A46CB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развиваются все познавательные функции: восприятие, внимание, память, мышление, воображение, а также речь и моторика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33FE4-B233-49BB-A013-541454CDF10F}" type="parTrans" cxnId="{09B0EC41-8B26-491F-BC65-4BCDB36DE2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AD9BD56-7E0D-46C5-B2F4-236D99FB63EB}" type="sibTrans" cxnId="{09B0EC41-8B26-491F-BC65-4BCDB36DE2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EFC56ED-454C-43CC-B130-A8C86F4B0DD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совершенствуется предметно-игровая деятельность, что  способствует развитию сюжетно-ролевой игры и коммуникативных навыков ребенка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95D9D-5B23-4AD1-AB42-EA469D30913B}" type="parTrans" cxnId="{6CD48B9A-DD12-4339-8905-6F944A855F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92DCA46-D197-462D-BDE4-D0C559068250}" type="sibTrans" cxnId="{6CD48B9A-DD12-4339-8905-6F944A855F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274228-641D-4A85-A62A-AD1449269FB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происходит «заземление» отрицательной энергии, что особенно актуально в работе с «особыми» детьми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752F31-CEB5-4CE6-A6DD-A4F80F418F0B}" type="parTrans" cxnId="{FFB3A2AB-A91C-499F-A581-18A293B4FB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4F93F3E-8AB7-422C-B704-EC5D211F86C4}" type="sibTrans" cxnId="{FFB3A2AB-A91C-499F-A581-18A293B4FB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825C60B-5847-4E0A-875C-293C5967F8F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снятие стресса и гармонизация внутреннего состояния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3DFFD3-C698-4C0C-8B7D-15F8C1203B56}" type="parTrans" cxnId="{EB308F7B-D83B-4E21-BEE9-A9732D0D47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DEBE46-9A94-4042-B983-9FE08FAB174D}" type="sibTrans" cxnId="{EB308F7B-D83B-4E21-BEE9-A9732D0D47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EA8D6C-B155-42F1-A4CC-ABA2B4378D68}" type="pres">
      <dgm:prSet presAssocID="{5594A07E-009A-4868-BB55-39350C0C5E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3DFD58-B645-4AA0-9687-F44A95B2B166}" type="pres">
      <dgm:prSet presAssocID="{5594A07E-009A-4868-BB55-39350C0C5EC9}" presName="dummyMaxCanvas" presStyleCnt="0">
        <dgm:presLayoutVars/>
      </dgm:prSet>
      <dgm:spPr/>
    </dgm:pt>
    <dgm:pt modelId="{0963973D-F4D3-4CFB-AE74-676736F75A61}" type="pres">
      <dgm:prSet presAssocID="{5594A07E-009A-4868-BB55-39350C0C5EC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56283-DD67-4D73-8A54-9F522A191D24}" type="pres">
      <dgm:prSet presAssocID="{5594A07E-009A-4868-BB55-39350C0C5EC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3E6F8-C96E-4308-AFF5-C71BA26C1ADE}" type="pres">
      <dgm:prSet presAssocID="{5594A07E-009A-4868-BB55-39350C0C5EC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4E18A-D931-44B8-8D78-EEBC39837ED2}" type="pres">
      <dgm:prSet presAssocID="{5594A07E-009A-4868-BB55-39350C0C5EC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18EBE-61D6-46E5-BC20-2943897E5B44}" type="pres">
      <dgm:prSet presAssocID="{5594A07E-009A-4868-BB55-39350C0C5EC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42619-9121-419D-AD5A-F9D3F6133031}" type="pres">
      <dgm:prSet presAssocID="{5594A07E-009A-4868-BB55-39350C0C5EC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C349F-A029-4BCF-8585-E979259B2390}" type="pres">
      <dgm:prSet presAssocID="{5594A07E-009A-4868-BB55-39350C0C5EC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40E86-2EA3-45FE-86EB-500193332BC8}" type="pres">
      <dgm:prSet presAssocID="{5594A07E-009A-4868-BB55-39350C0C5EC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3A286-103C-44E2-8367-BD563E1C6C30}" type="pres">
      <dgm:prSet presAssocID="{5594A07E-009A-4868-BB55-39350C0C5EC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5BCCB-6F7B-4E22-982D-4AD41CD4BC2F}" type="pres">
      <dgm:prSet presAssocID="{5594A07E-009A-4868-BB55-39350C0C5EC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5CF41-7177-4A5D-BA90-6E45D59DC80C}" type="pres">
      <dgm:prSet presAssocID="{5594A07E-009A-4868-BB55-39350C0C5EC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CB077-C61C-419F-A8F6-F2045F1D8755}" type="pres">
      <dgm:prSet presAssocID="{5594A07E-009A-4868-BB55-39350C0C5EC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CFCF-C308-4A29-9FED-EF91DA9434EF}" type="pres">
      <dgm:prSet presAssocID="{5594A07E-009A-4868-BB55-39350C0C5EC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11876-F363-41B7-878C-24F4AA8C173B}" type="pres">
      <dgm:prSet presAssocID="{5594A07E-009A-4868-BB55-39350C0C5EC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E23783-11B7-48A0-8D23-9598A691DD02}" type="presOf" srcId="{E9F27CA9-FF02-4A82-B46E-C46379A46CB2}" destId="{EAB56283-DD67-4D73-8A54-9F522A191D24}" srcOrd="0" destOrd="0" presId="urn:microsoft.com/office/officeart/2005/8/layout/vProcess5"/>
    <dgm:cxn modelId="{45234BDD-42F1-4030-A68C-95929AD2BA29}" type="presOf" srcId="{3EFC56ED-454C-43CC-B130-A8C86F4B0DD2}" destId="{C99CB077-C61C-419F-A8F6-F2045F1D8755}" srcOrd="1" destOrd="0" presId="urn:microsoft.com/office/officeart/2005/8/layout/vProcess5"/>
    <dgm:cxn modelId="{847BBAFD-2775-4427-B639-753C2CFE8D87}" type="presOf" srcId="{E9F27CA9-FF02-4A82-B46E-C46379A46CB2}" destId="{2995CF41-7177-4A5D-BA90-6E45D59DC80C}" srcOrd="1" destOrd="0" presId="urn:microsoft.com/office/officeart/2005/8/layout/vProcess5"/>
    <dgm:cxn modelId="{64BFE8A2-296B-4B01-A056-4D3FBC97F14D}" srcId="{5594A07E-009A-4868-BB55-39350C0C5EC9}" destId="{C853610C-5127-4970-B94F-E96FCD85A995}" srcOrd="0" destOrd="0" parTransId="{BCEDE614-29D5-4CEF-94EB-C90B5A9DEA18}" sibTransId="{281DB22C-15E9-4E1B-B5F7-ADF93F2CA5CB}"/>
    <dgm:cxn modelId="{09B0EC41-8B26-491F-BC65-4BCDB36DE22B}" srcId="{5594A07E-009A-4868-BB55-39350C0C5EC9}" destId="{E9F27CA9-FF02-4A82-B46E-C46379A46CB2}" srcOrd="1" destOrd="0" parTransId="{F3A33FE4-B233-49BB-A013-541454CDF10F}" sibTransId="{CAD9BD56-7E0D-46C5-B2F4-236D99FB63EB}"/>
    <dgm:cxn modelId="{CE3DAAA6-7371-44E0-9F30-90C7753663E9}" type="presOf" srcId="{992DCA46-D197-462D-BDE4-D0C559068250}" destId="{48A40E86-2EA3-45FE-86EB-500193332BC8}" srcOrd="0" destOrd="0" presId="urn:microsoft.com/office/officeart/2005/8/layout/vProcess5"/>
    <dgm:cxn modelId="{ACBB42AB-ECED-4E54-88E0-A523386D5085}" type="presOf" srcId="{94F93F3E-8AB7-422C-B704-EC5D211F86C4}" destId="{0053A286-103C-44E2-8367-BD563E1C6C30}" srcOrd="0" destOrd="0" presId="urn:microsoft.com/office/officeart/2005/8/layout/vProcess5"/>
    <dgm:cxn modelId="{9E158125-A3B5-4FFC-B4FF-5EA3A5B5C3C7}" type="presOf" srcId="{5594A07E-009A-4868-BB55-39350C0C5EC9}" destId="{6CEA8D6C-B155-42F1-A4CC-ABA2B4378D68}" srcOrd="0" destOrd="0" presId="urn:microsoft.com/office/officeart/2005/8/layout/vProcess5"/>
    <dgm:cxn modelId="{4332B5CE-270F-4392-97DB-5F3FE9D9BF98}" type="presOf" srcId="{D4274228-641D-4A85-A62A-AD1449269FBD}" destId="{0754E18A-D931-44B8-8D78-EEBC39837ED2}" srcOrd="0" destOrd="0" presId="urn:microsoft.com/office/officeart/2005/8/layout/vProcess5"/>
    <dgm:cxn modelId="{DBA14B7B-544A-48D6-8F3A-F0F85C080E8E}" type="presOf" srcId="{D825C60B-5847-4E0A-875C-293C5967F8F2}" destId="{C7F11876-F363-41B7-878C-24F4AA8C173B}" srcOrd="1" destOrd="0" presId="urn:microsoft.com/office/officeart/2005/8/layout/vProcess5"/>
    <dgm:cxn modelId="{BCCBB837-6270-48B8-99C2-AA9C8DA80E61}" type="presOf" srcId="{281DB22C-15E9-4E1B-B5F7-ADF93F2CA5CB}" destId="{ED042619-9121-419D-AD5A-F9D3F6133031}" srcOrd="0" destOrd="0" presId="urn:microsoft.com/office/officeart/2005/8/layout/vProcess5"/>
    <dgm:cxn modelId="{FFB3A2AB-A91C-499F-A581-18A293B4FB71}" srcId="{5594A07E-009A-4868-BB55-39350C0C5EC9}" destId="{D4274228-641D-4A85-A62A-AD1449269FBD}" srcOrd="3" destOrd="0" parTransId="{79752F31-CEB5-4CE6-A6DD-A4F80F418F0B}" sibTransId="{94F93F3E-8AB7-422C-B704-EC5D211F86C4}"/>
    <dgm:cxn modelId="{469998C2-A4FC-4655-99F8-071C46F7DE9F}" type="presOf" srcId="{3EFC56ED-454C-43CC-B130-A8C86F4B0DD2}" destId="{7A43E6F8-C96E-4308-AFF5-C71BA26C1ADE}" srcOrd="0" destOrd="0" presId="urn:microsoft.com/office/officeart/2005/8/layout/vProcess5"/>
    <dgm:cxn modelId="{CE70AB97-E06E-48F7-9710-AB5BEBCFC050}" type="presOf" srcId="{C853610C-5127-4970-B94F-E96FCD85A995}" destId="{0963973D-F4D3-4CFB-AE74-676736F75A61}" srcOrd="0" destOrd="0" presId="urn:microsoft.com/office/officeart/2005/8/layout/vProcess5"/>
    <dgm:cxn modelId="{6CD48B9A-DD12-4339-8905-6F944A855FD9}" srcId="{5594A07E-009A-4868-BB55-39350C0C5EC9}" destId="{3EFC56ED-454C-43CC-B130-A8C86F4B0DD2}" srcOrd="2" destOrd="0" parTransId="{8A895D9D-5B23-4AD1-AB42-EA469D30913B}" sibTransId="{992DCA46-D197-462D-BDE4-D0C559068250}"/>
    <dgm:cxn modelId="{88E3B6EB-456D-4C3D-AB39-ABB6BD7692C8}" type="presOf" srcId="{C853610C-5127-4970-B94F-E96FCD85A995}" destId="{7185BCCB-6F7B-4E22-982D-4AD41CD4BC2F}" srcOrd="1" destOrd="0" presId="urn:microsoft.com/office/officeart/2005/8/layout/vProcess5"/>
    <dgm:cxn modelId="{9F0E9051-6DD2-4F2E-9446-A28BEB27F00B}" type="presOf" srcId="{D4274228-641D-4A85-A62A-AD1449269FBD}" destId="{2BBCCFCF-C308-4A29-9FED-EF91DA9434EF}" srcOrd="1" destOrd="0" presId="urn:microsoft.com/office/officeart/2005/8/layout/vProcess5"/>
    <dgm:cxn modelId="{660CD243-CEDF-4F1B-BEF4-0CF0A73C7AB3}" type="presOf" srcId="{CAD9BD56-7E0D-46C5-B2F4-236D99FB63EB}" destId="{0C6C349F-A029-4BCF-8585-E979259B2390}" srcOrd="0" destOrd="0" presId="urn:microsoft.com/office/officeart/2005/8/layout/vProcess5"/>
    <dgm:cxn modelId="{7910D857-94B2-45CF-902B-493523FF66F0}" srcId="{5594A07E-009A-4868-BB55-39350C0C5EC9}" destId="{5F156A9C-7164-4CD5-9BC8-A4DB7D77C17C}" srcOrd="5" destOrd="0" parTransId="{7696592B-F73D-4E3A-90C6-C5F3001961E6}" sibTransId="{1800235B-9ACB-40F7-84FC-501D2A459726}"/>
    <dgm:cxn modelId="{EB308F7B-D83B-4E21-BEE9-A9732D0D4795}" srcId="{5594A07E-009A-4868-BB55-39350C0C5EC9}" destId="{D825C60B-5847-4E0A-875C-293C5967F8F2}" srcOrd="4" destOrd="0" parTransId="{8A3DFFD3-C698-4C0C-8B7D-15F8C1203B56}" sibTransId="{11DEBE46-9A94-4042-B983-9FE08FAB174D}"/>
    <dgm:cxn modelId="{AF6B29C1-3163-4E65-89EE-AE9EBA67F7E6}" type="presOf" srcId="{D825C60B-5847-4E0A-875C-293C5967F8F2}" destId="{9BE18EBE-61D6-46E5-BC20-2943897E5B44}" srcOrd="0" destOrd="0" presId="urn:microsoft.com/office/officeart/2005/8/layout/vProcess5"/>
    <dgm:cxn modelId="{FA4EB55D-3060-4C95-AB5A-94554365D03E}" type="presParOf" srcId="{6CEA8D6C-B155-42F1-A4CC-ABA2B4378D68}" destId="{7D3DFD58-B645-4AA0-9687-F44A95B2B166}" srcOrd="0" destOrd="0" presId="urn:microsoft.com/office/officeart/2005/8/layout/vProcess5"/>
    <dgm:cxn modelId="{084E5516-EB2B-4B2C-AD81-AEE5BC8CC143}" type="presParOf" srcId="{6CEA8D6C-B155-42F1-A4CC-ABA2B4378D68}" destId="{0963973D-F4D3-4CFB-AE74-676736F75A61}" srcOrd="1" destOrd="0" presId="urn:microsoft.com/office/officeart/2005/8/layout/vProcess5"/>
    <dgm:cxn modelId="{8BCDD80D-5859-4BCB-AD31-96373A60CC03}" type="presParOf" srcId="{6CEA8D6C-B155-42F1-A4CC-ABA2B4378D68}" destId="{EAB56283-DD67-4D73-8A54-9F522A191D24}" srcOrd="2" destOrd="0" presId="urn:microsoft.com/office/officeart/2005/8/layout/vProcess5"/>
    <dgm:cxn modelId="{53DE537E-155A-4D5C-9590-5708962A8510}" type="presParOf" srcId="{6CEA8D6C-B155-42F1-A4CC-ABA2B4378D68}" destId="{7A43E6F8-C96E-4308-AFF5-C71BA26C1ADE}" srcOrd="3" destOrd="0" presId="urn:microsoft.com/office/officeart/2005/8/layout/vProcess5"/>
    <dgm:cxn modelId="{6880ACEB-95C5-4A44-B0A5-53F8D07C7F88}" type="presParOf" srcId="{6CEA8D6C-B155-42F1-A4CC-ABA2B4378D68}" destId="{0754E18A-D931-44B8-8D78-EEBC39837ED2}" srcOrd="4" destOrd="0" presId="urn:microsoft.com/office/officeart/2005/8/layout/vProcess5"/>
    <dgm:cxn modelId="{EB121D5E-C73C-4081-B608-D929401333C7}" type="presParOf" srcId="{6CEA8D6C-B155-42F1-A4CC-ABA2B4378D68}" destId="{9BE18EBE-61D6-46E5-BC20-2943897E5B44}" srcOrd="5" destOrd="0" presId="urn:microsoft.com/office/officeart/2005/8/layout/vProcess5"/>
    <dgm:cxn modelId="{B2766A6A-8E24-4204-AAC6-A872837BD768}" type="presParOf" srcId="{6CEA8D6C-B155-42F1-A4CC-ABA2B4378D68}" destId="{ED042619-9121-419D-AD5A-F9D3F6133031}" srcOrd="6" destOrd="0" presId="urn:microsoft.com/office/officeart/2005/8/layout/vProcess5"/>
    <dgm:cxn modelId="{E748B7CB-DEFF-4B70-9DC1-15394104C4A0}" type="presParOf" srcId="{6CEA8D6C-B155-42F1-A4CC-ABA2B4378D68}" destId="{0C6C349F-A029-4BCF-8585-E979259B2390}" srcOrd="7" destOrd="0" presId="urn:microsoft.com/office/officeart/2005/8/layout/vProcess5"/>
    <dgm:cxn modelId="{FFF501F9-8163-4EB3-92BC-7BFD5A6D666E}" type="presParOf" srcId="{6CEA8D6C-B155-42F1-A4CC-ABA2B4378D68}" destId="{48A40E86-2EA3-45FE-86EB-500193332BC8}" srcOrd="8" destOrd="0" presId="urn:microsoft.com/office/officeart/2005/8/layout/vProcess5"/>
    <dgm:cxn modelId="{FCAC2139-E85D-449E-A08A-2F0BA1E82FD5}" type="presParOf" srcId="{6CEA8D6C-B155-42F1-A4CC-ABA2B4378D68}" destId="{0053A286-103C-44E2-8367-BD563E1C6C30}" srcOrd="9" destOrd="0" presId="urn:microsoft.com/office/officeart/2005/8/layout/vProcess5"/>
    <dgm:cxn modelId="{7AFFCDB3-D60D-4729-BAB6-2FD2463FE146}" type="presParOf" srcId="{6CEA8D6C-B155-42F1-A4CC-ABA2B4378D68}" destId="{7185BCCB-6F7B-4E22-982D-4AD41CD4BC2F}" srcOrd="10" destOrd="0" presId="urn:microsoft.com/office/officeart/2005/8/layout/vProcess5"/>
    <dgm:cxn modelId="{D0415359-304F-4628-933D-388BAF29DCE0}" type="presParOf" srcId="{6CEA8D6C-B155-42F1-A4CC-ABA2B4378D68}" destId="{2995CF41-7177-4A5D-BA90-6E45D59DC80C}" srcOrd="11" destOrd="0" presId="urn:microsoft.com/office/officeart/2005/8/layout/vProcess5"/>
    <dgm:cxn modelId="{61F86F2F-38D6-41C2-9563-F1B18923B00B}" type="presParOf" srcId="{6CEA8D6C-B155-42F1-A4CC-ABA2B4378D68}" destId="{C99CB077-C61C-419F-A8F6-F2045F1D8755}" srcOrd="12" destOrd="0" presId="urn:microsoft.com/office/officeart/2005/8/layout/vProcess5"/>
    <dgm:cxn modelId="{1B0B17C0-D1D9-48D2-94B1-48BD7AC4EBAF}" type="presParOf" srcId="{6CEA8D6C-B155-42F1-A4CC-ABA2B4378D68}" destId="{2BBCCFCF-C308-4A29-9FED-EF91DA9434EF}" srcOrd="13" destOrd="0" presId="urn:microsoft.com/office/officeart/2005/8/layout/vProcess5"/>
    <dgm:cxn modelId="{4E5C6EA9-0913-45E4-B5AA-61B09EAFDAEB}" type="presParOf" srcId="{6CEA8D6C-B155-42F1-A4CC-ABA2B4378D68}" destId="{C7F11876-F363-41B7-878C-24F4AA8C173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1547D-B80B-4A14-A3D0-29FE65C51944}">
      <dsp:nvSpPr>
        <dsp:cNvPr id="0" name=""/>
        <dsp:cNvSpPr/>
      </dsp:nvSpPr>
      <dsp:spPr>
        <a:xfrm>
          <a:off x="3037" y="908"/>
          <a:ext cx="8223524" cy="2152484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1" kern="1200" dirty="0" smtClean="0">
              <a:solidFill>
                <a:srgbClr val="FFFF00"/>
              </a:solidFill>
            </a:rPr>
            <a:t>Инновационная деятельность педагога</a:t>
          </a:r>
          <a:endParaRPr lang="ru-RU" sz="4800" kern="1200" dirty="0"/>
        </a:p>
      </dsp:txBody>
      <dsp:txXfrm>
        <a:off x="66081" y="63952"/>
        <a:ext cx="8097436" cy="2026396"/>
      </dsp:txXfrm>
    </dsp:sp>
    <dsp:sp modelId="{06D24A33-C43F-47B9-BDA9-A7A31F436962}">
      <dsp:nvSpPr>
        <dsp:cNvPr id="0" name=""/>
        <dsp:cNvSpPr/>
      </dsp:nvSpPr>
      <dsp:spPr>
        <a:xfrm>
          <a:off x="3037" y="2372570"/>
          <a:ext cx="3946028" cy="215248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FFFFFF"/>
              </a:solidFill>
            </a:rPr>
            <a:t>Необходимая часть образовательного процесса</a:t>
          </a:r>
          <a:endParaRPr lang="ru-RU" sz="2600" kern="1200" dirty="0"/>
        </a:p>
      </dsp:txBody>
      <dsp:txXfrm>
        <a:off x="66081" y="2435614"/>
        <a:ext cx="3819940" cy="2026396"/>
      </dsp:txXfrm>
    </dsp:sp>
    <dsp:sp modelId="{7D7421CE-CA4C-4008-AE1F-A45EB3BDCF04}">
      <dsp:nvSpPr>
        <dsp:cNvPr id="0" name=""/>
        <dsp:cNvSpPr/>
      </dsp:nvSpPr>
      <dsp:spPr>
        <a:xfrm>
          <a:off x="4283571" y="2373478"/>
          <a:ext cx="3946028" cy="215248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FFFFFF"/>
              </a:solidFill>
            </a:rPr>
            <a:t>Проявление новых форм или элементов чего-либо, а также вновь образовавшаяся форма, элемент</a:t>
          </a:r>
          <a:endParaRPr lang="ru-RU" sz="2600" kern="1200" dirty="0"/>
        </a:p>
      </dsp:txBody>
      <dsp:txXfrm>
        <a:off x="4346615" y="2436522"/>
        <a:ext cx="3819940" cy="2026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64236-CB0E-431E-822F-8DD9EB37B816}">
      <dsp:nvSpPr>
        <dsp:cNvPr id="0" name=""/>
        <dsp:cNvSpPr/>
      </dsp:nvSpPr>
      <dsp:spPr>
        <a:xfrm>
          <a:off x="3915468" y="3744414"/>
          <a:ext cx="3289359" cy="3034850"/>
        </a:xfrm>
        <a:prstGeom prst="gear9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новых форм, методов, методик, средств, технологии, программы в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воспитательно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-образовательный процесс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7754" y="4455313"/>
        <a:ext cx="2004787" cy="1559976"/>
      </dsp:txXfrm>
    </dsp:sp>
    <dsp:sp modelId="{13F28758-3592-4651-BB10-FD32AEF26E25}">
      <dsp:nvSpPr>
        <dsp:cNvPr id="0" name=""/>
        <dsp:cNvSpPr/>
      </dsp:nvSpPr>
      <dsp:spPr>
        <a:xfrm>
          <a:off x="1579855" y="2462168"/>
          <a:ext cx="2765107" cy="2765107"/>
        </a:xfrm>
        <a:prstGeom prst="gear6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нововведений развивающего характера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5979" y="3162499"/>
        <a:ext cx="1372859" cy="1364445"/>
      </dsp:txXfrm>
    </dsp:sp>
    <dsp:sp modelId="{1120250A-68F7-407A-83AF-545C8E85BD0E}">
      <dsp:nvSpPr>
        <dsp:cNvPr id="0" name=""/>
        <dsp:cNvSpPr/>
      </dsp:nvSpPr>
      <dsp:spPr>
        <a:xfrm rot="20700000">
          <a:off x="3022514" y="385703"/>
          <a:ext cx="2921408" cy="3046886"/>
        </a:xfrm>
        <a:prstGeom prst="gear6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и изучение на практике, использование своего личного опыта и знаний</a:t>
          </a:r>
          <a:endParaRPr lang="ru-RU" sz="1600" b="1" kern="1200" dirty="0"/>
        </a:p>
      </dsp:txBody>
      <dsp:txXfrm rot="-20700000">
        <a:off x="3655821" y="1061417"/>
        <a:ext cx="1654792" cy="1695458"/>
      </dsp:txXfrm>
    </dsp:sp>
    <dsp:sp modelId="{1596E736-935D-43F9-80F1-67C3F14704DB}">
      <dsp:nvSpPr>
        <dsp:cNvPr id="0" name=""/>
        <dsp:cNvSpPr/>
      </dsp:nvSpPr>
      <dsp:spPr>
        <a:xfrm>
          <a:off x="3530420" y="2769405"/>
          <a:ext cx="4866588" cy="4866588"/>
        </a:xfrm>
        <a:prstGeom prst="circularArrow">
          <a:avLst>
            <a:gd name="adj1" fmla="val 4688"/>
            <a:gd name="adj2" fmla="val 299029"/>
            <a:gd name="adj3" fmla="val 2557273"/>
            <a:gd name="adj4" fmla="val 1577540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BB9A9-8953-446B-92BE-78F3F519B95A}">
      <dsp:nvSpPr>
        <dsp:cNvPr id="0" name=""/>
        <dsp:cNvSpPr/>
      </dsp:nvSpPr>
      <dsp:spPr>
        <a:xfrm>
          <a:off x="1090160" y="1838688"/>
          <a:ext cx="3535880" cy="35358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026B6-ABA5-4E21-B079-08AF0455CE1B}">
      <dsp:nvSpPr>
        <dsp:cNvPr id="0" name=""/>
        <dsp:cNvSpPr/>
      </dsp:nvSpPr>
      <dsp:spPr>
        <a:xfrm>
          <a:off x="2501922" y="-50565"/>
          <a:ext cx="3812391" cy="38123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27630-9E21-4CED-89F2-B60452531DDE}">
      <dsp:nvSpPr>
        <dsp:cNvPr id="0" name=""/>
        <dsp:cNvSpPr/>
      </dsp:nvSpPr>
      <dsp:spPr>
        <a:xfrm>
          <a:off x="0" y="0"/>
          <a:ext cx="7467229" cy="172819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17" y="50617"/>
        <a:ext cx="5602375" cy="1626958"/>
      </dsp:txXfrm>
    </dsp:sp>
    <dsp:sp modelId="{F09BAB48-4771-466A-8CB4-9FDDBBC7AFBD}">
      <dsp:nvSpPr>
        <dsp:cNvPr id="0" name=""/>
        <dsp:cNvSpPr/>
      </dsp:nvSpPr>
      <dsp:spPr>
        <a:xfrm>
          <a:off x="648045" y="2016224"/>
          <a:ext cx="7467229" cy="172819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662" y="2066841"/>
        <a:ext cx="5583797" cy="1626958"/>
      </dsp:txXfrm>
    </dsp:sp>
    <dsp:sp modelId="{0E93CC98-F611-44BA-AFE5-15E349AD1273}">
      <dsp:nvSpPr>
        <dsp:cNvPr id="0" name=""/>
        <dsp:cNvSpPr/>
      </dsp:nvSpPr>
      <dsp:spPr>
        <a:xfrm>
          <a:off x="1317746" y="4032448"/>
          <a:ext cx="7467229" cy="1728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8363" y="4083065"/>
        <a:ext cx="5583797" cy="1626958"/>
      </dsp:txXfrm>
    </dsp:sp>
    <dsp:sp modelId="{35EF51C7-D842-41DD-A3A3-8A234EFAC32E}">
      <dsp:nvSpPr>
        <dsp:cNvPr id="0" name=""/>
        <dsp:cNvSpPr/>
      </dsp:nvSpPr>
      <dsp:spPr>
        <a:xfrm>
          <a:off x="6343904" y="1310545"/>
          <a:ext cx="1123324" cy="11233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96652" y="1310545"/>
        <a:ext cx="617828" cy="845301"/>
      </dsp:txXfrm>
    </dsp:sp>
    <dsp:sp modelId="{972D1DB4-C77F-4D53-BEA0-F838F4BA99BE}">
      <dsp:nvSpPr>
        <dsp:cNvPr id="0" name=""/>
        <dsp:cNvSpPr/>
      </dsp:nvSpPr>
      <dsp:spPr>
        <a:xfrm>
          <a:off x="7002778" y="3315248"/>
          <a:ext cx="1123324" cy="11233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55526" y="3315248"/>
        <a:ext cx="617828" cy="8453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39C25-ABA4-4D0D-A6F4-4539B988E15B}">
      <dsp:nvSpPr>
        <dsp:cNvPr id="0" name=""/>
        <dsp:cNvSpPr/>
      </dsp:nvSpPr>
      <dsp:spPr>
        <a:xfrm>
          <a:off x="2141156" y="795322"/>
          <a:ext cx="5041573" cy="5041573"/>
        </a:xfrm>
        <a:prstGeom prst="blockArc">
          <a:avLst>
            <a:gd name="adj1" fmla="val 10855494"/>
            <a:gd name="adj2" fmla="val 16170324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D5EE4-CF6E-44BD-808F-6826F5D4013C}">
      <dsp:nvSpPr>
        <dsp:cNvPr id="0" name=""/>
        <dsp:cNvSpPr/>
      </dsp:nvSpPr>
      <dsp:spPr>
        <a:xfrm>
          <a:off x="2141477" y="755577"/>
          <a:ext cx="5041573" cy="5041573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6827A-5DB2-432F-A004-7A2A0A359E17}">
      <dsp:nvSpPr>
        <dsp:cNvPr id="0" name=""/>
        <dsp:cNvSpPr/>
      </dsp:nvSpPr>
      <dsp:spPr>
        <a:xfrm>
          <a:off x="2141477" y="755577"/>
          <a:ext cx="5041573" cy="5041573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C25BB-9A98-45DE-A373-83D8E0C2D4D4}">
      <dsp:nvSpPr>
        <dsp:cNvPr id="0" name=""/>
        <dsp:cNvSpPr/>
      </dsp:nvSpPr>
      <dsp:spPr>
        <a:xfrm>
          <a:off x="2141797" y="795317"/>
          <a:ext cx="5041573" cy="5041573"/>
        </a:xfrm>
        <a:prstGeom prst="blockArc">
          <a:avLst>
            <a:gd name="adj1" fmla="val 16169428"/>
            <a:gd name="adj2" fmla="val 21544514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46B5C-EABF-4B2E-A534-F7FF31EB6269}">
      <dsp:nvSpPr>
        <dsp:cNvPr id="0" name=""/>
        <dsp:cNvSpPr/>
      </dsp:nvSpPr>
      <dsp:spPr>
        <a:xfrm>
          <a:off x="3168353" y="1872211"/>
          <a:ext cx="2987820" cy="2808304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Игры со светом, применяемые в ДОУ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5909" y="2283478"/>
        <a:ext cx="2112708" cy="1985770"/>
      </dsp:txXfrm>
    </dsp:sp>
    <dsp:sp modelId="{FBF01B11-96CA-4173-8065-25CCCB290E6E}">
      <dsp:nvSpPr>
        <dsp:cNvPr id="0" name=""/>
        <dsp:cNvSpPr/>
      </dsp:nvSpPr>
      <dsp:spPr>
        <a:xfrm>
          <a:off x="3827979" y="41220"/>
          <a:ext cx="1625418" cy="1625418"/>
        </a:xfrm>
        <a:prstGeom prst="ellipse">
          <a:avLst/>
        </a:prstGeom>
        <a:solidFill>
          <a:schemeClr val="bg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планшет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6016" y="279257"/>
        <a:ext cx="1149344" cy="1149344"/>
      </dsp:txXfrm>
    </dsp:sp>
    <dsp:sp modelId="{78BF0377-574B-4BD5-A036-92BBBF638A1B}">
      <dsp:nvSpPr>
        <dsp:cNvPr id="0" name=""/>
        <dsp:cNvSpPr/>
      </dsp:nvSpPr>
      <dsp:spPr>
        <a:xfrm>
          <a:off x="6311826" y="2463654"/>
          <a:ext cx="1625418" cy="162541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Фонарик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49863" y="2701691"/>
        <a:ext cx="1149344" cy="1149344"/>
      </dsp:txXfrm>
    </dsp:sp>
    <dsp:sp modelId="{0BFF39A3-DAED-466E-85CE-2F36F20077DD}">
      <dsp:nvSpPr>
        <dsp:cNvPr id="0" name=""/>
        <dsp:cNvSpPr/>
      </dsp:nvSpPr>
      <dsp:spPr>
        <a:xfrm>
          <a:off x="3849554" y="4925926"/>
          <a:ext cx="1625418" cy="1625418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стол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7591" y="5163963"/>
        <a:ext cx="1149344" cy="1149344"/>
      </dsp:txXfrm>
    </dsp:sp>
    <dsp:sp modelId="{09579ACE-D41A-4EDF-967E-D86AD6EC35D3}">
      <dsp:nvSpPr>
        <dsp:cNvPr id="0" name=""/>
        <dsp:cNvSpPr/>
      </dsp:nvSpPr>
      <dsp:spPr>
        <a:xfrm>
          <a:off x="1387283" y="2463654"/>
          <a:ext cx="1625418" cy="1625418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пол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5320" y="2701691"/>
        <a:ext cx="1149344" cy="11493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A26CB-7DE2-46D0-AADA-D2A1FC415C28}">
      <dsp:nvSpPr>
        <dsp:cNvPr id="0" name=""/>
        <dsp:cNvSpPr/>
      </dsp:nvSpPr>
      <dsp:spPr>
        <a:xfrm>
          <a:off x="0" y="0"/>
          <a:ext cx="5211370" cy="8539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пол 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2" y="25012"/>
        <a:ext cx="4289883" cy="803933"/>
      </dsp:txXfrm>
    </dsp:sp>
    <dsp:sp modelId="{38E60023-4E54-4CC8-8E84-E0B327CEB3CE}">
      <dsp:nvSpPr>
        <dsp:cNvPr id="0" name=""/>
        <dsp:cNvSpPr/>
      </dsp:nvSpPr>
      <dsp:spPr>
        <a:xfrm>
          <a:off x="504071" y="997282"/>
          <a:ext cx="5211370" cy="853957"/>
        </a:xfrm>
        <a:prstGeom prst="roundRect">
          <a:avLst>
            <a:gd name="adj" fmla="val 10000"/>
          </a:avLst>
        </a:prstGeom>
        <a:solidFill>
          <a:schemeClr val="accent5">
            <a:hueOff val="3367959"/>
            <a:satOff val="-17022"/>
            <a:lumOff val="-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напольная проекция, которая реагирует на движение ребенка. Попадая в зону проекции, ребенок своими движениями заставляет картинку «оживать»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9083" y="1022294"/>
        <a:ext cx="4146447" cy="803933"/>
      </dsp:txXfrm>
    </dsp:sp>
    <dsp:sp modelId="{A8DC5718-83B8-461C-9B1B-607D6236F16D}">
      <dsp:nvSpPr>
        <dsp:cNvPr id="0" name=""/>
        <dsp:cNvSpPr/>
      </dsp:nvSpPr>
      <dsp:spPr>
        <a:xfrm>
          <a:off x="919653" y="1992566"/>
          <a:ext cx="5211370" cy="853957"/>
        </a:xfrm>
        <a:prstGeom prst="roundRect">
          <a:avLst>
            <a:gd name="adj" fmla="val 10000"/>
          </a:avLst>
        </a:prstGeom>
        <a:solidFill>
          <a:schemeClr val="accent5">
            <a:hueOff val="6735917"/>
            <a:satOff val="-34043"/>
            <a:lumOff val="-10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помогает детям раскрепоститься, снять мышечное напряжение и эмоционально разгрузиться</a:t>
          </a:r>
          <a:endParaRPr lang="ru-RU" sz="1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4665" y="2017578"/>
        <a:ext cx="4146447" cy="803933"/>
      </dsp:txXfrm>
    </dsp:sp>
    <dsp:sp modelId="{7C255416-A3F4-4921-8ADB-FD142BE9909A}">
      <dsp:nvSpPr>
        <dsp:cNvPr id="0" name=""/>
        <dsp:cNvSpPr/>
      </dsp:nvSpPr>
      <dsp:spPr>
        <a:xfrm>
          <a:off x="4656298" y="647584"/>
          <a:ext cx="555072" cy="555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781189" y="647584"/>
        <a:ext cx="305290" cy="417692"/>
      </dsp:txXfrm>
    </dsp:sp>
    <dsp:sp modelId="{5B96A1EB-1F3F-4574-8053-475AC47FB7F2}">
      <dsp:nvSpPr>
        <dsp:cNvPr id="0" name=""/>
        <dsp:cNvSpPr/>
      </dsp:nvSpPr>
      <dsp:spPr>
        <a:xfrm>
          <a:off x="5116125" y="1638174"/>
          <a:ext cx="555072" cy="555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803199"/>
            <a:satOff val="-39992"/>
            <a:lumOff val="-337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241016" y="1638174"/>
        <a:ext cx="305290" cy="4176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FA5F1-9407-437E-9ECE-1E448F2DEA47}">
      <dsp:nvSpPr>
        <dsp:cNvPr id="0" name=""/>
        <dsp:cNvSpPr/>
      </dsp:nvSpPr>
      <dsp:spPr>
        <a:xfrm>
          <a:off x="461" y="0"/>
          <a:ext cx="3414198" cy="1513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Фонарик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86" y="44325"/>
        <a:ext cx="3325548" cy="1424733"/>
      </dsp:txXfrm>
    </dsp:sp>
    <dsp:sp modelId="{0FF94835-E310-44D9-B33A-DC997C77C6C5}">
      <dsp:nvSpPr>
        <dsp:cNvPr id="0" name=""/>
        <dsp:cNvSpPr/>
      </dsp:nvSpPr>
      <dsp:spPr>
        <a:xfrm>
          <a:off x="3988246" y="0"/>
          <a:ext cx="4806611" cy="1513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не игрушка, но любой ребенок будет рад появлению такого предмета. С помощью фонарика ребята чувствуют себя настоящими волшебниками. Ведь можно рисовать светом, запускать солнечных зайчиков, а также показывать сказки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2571" y="44325"/>
        <a:ext cx="4717961" cy="14247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197DE-3DC8-4342-AD5C-11CBC88AE051}">
      <dsp:nvSpPr>
        <dsp:cNvPr id="0" name=""/>
        <dsp:cNvSpPr/>
      </dsp:nvSpPr>
      <dsp:spPr>
        <a:xfrm>
          <a:off x="9334" y="0"/>
          <a:ext cx="3104119" cy="129614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планшет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97" y="37963"/>
        <a:ext cx="3028193" cy="1220218"/>
      </dsp:txXfrm>
    </dsp:sp>
    <dsp:sp modelId="{EA02E4E8-11E3-4915-8DC3-99C22B2AFEB7}">
      <dsp:nvSpPr>
        <dsp:cNvPr id="0" name=""/>
        <dsp:cNvSpPr/>
      </dsp:nvSpPr>
      <dsp:spPr>
        <a:xfrm>
          <a:off x="3423866" y="263161"/>
          <a:ext cx="658073" cy="769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3423866" y="417125"/>
        <a:ext cx="460651" cy="461893"/>
      </dsp:txXfrm>
    </dsp:sp>
    <dsp:sp modelId="{94A1178B-13A3-42DA-A2D2-18ECC5805578}">
      <dsp:nvSpPr>
        <dsp:cNvPr id="0" name=""/>
        <dsp:cNvSpPr/>
      </dsp:nvSpPr>
      <dsp:spPr>
        <a:xfrm>
          <a:off x="4355102" y="0"/>
          <a:ext cx="4142851" cy="129614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идеально подходящее устройство для маленьких художников, которое способно накапливать и отражать свечение в течение нескольких часов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3065" y="37963"/>
        <a:ext cx="4066925" cy="12202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C5BD6-27BA-4619-A4A7-7A0F231B63E3}">
      <dsp:nvSpPr>
        <dsp:cNvPr id="0" name=""/>
        <dsp:cNvSpPr/>
      </dsp:nvSpPr>
      <dsp:spPr>
        <a:xfrm>
          <a:off x="659" y="95324"/>
          <a:ext cx="2170740" cy="1942207"/>
        </a:xfrm>
        <a:prstGeom prst="roundRect">
          <a:avLst>
            <a:gd name="adj" fmla="val 10000"/>
          </a:avLst>
        </a:prstGeom>
        <a:solidFill>
          <a:srgbClr val="A365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Световой стол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44" y="152209"/>
        <a:ext cx="2056970" cy="1828437"/>
      </dsp:txXfrm>
    </dsp:sp>
    <dsp:sp modelId="{D95DEF32-86BD-4F6F-97A6-78090116743E}">
      <dsp:nvSpPr>
        <dsp:cNvPr id="0" name=""/>
        <dsp:cNvSpPr/>
      </dsp:nvSpPr>
      <dsp:spPr>
        <a:xfrm>
          <a:off x="2456256" y="665038"/>
          <a:ext cx="686246" cy="802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2456256" y="825594"/>
        <a:ext cx="480372" cy="481666"/>
      </dsp:txXfrm>
    </dsp:sp>
    <dsp:sp modelId="{57049774-8DF4-4858-922D-580AB0A2DB35}">
      <dsp:nvSpPr>
        <dsp:cNvPr id="0" name=""/>
        <dsp:cNvSpPr/>
      </dsp:nvSpPr>
      <dsp:spPr>
        <a:xfrm>
          <a:off x="3466204" y="95324"/>
          <a:ext cx="5677135" cy="194220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Универсальная развивающая система, которая стимулирует творческие и интеллектуальные способности детей. И ребенок, и взрослый будут всегда увлечены игрой на световом столе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3089" y="152209"/>
        <a:ext cx="5563365" cy="18284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3973D-F4D3-4CFB-AE74-676736F75A61}">
      <dsp:nvSpPr>
        <dsp:cNvPr id="0" name=""/>
        <dsp:cNvSpPr/>
      </dsp:nvSpPr>
      <dsp:spPr>
        <a:xfrm>
          <a:off x="0" y="0"/>
          <a:ext cx="6780361" cy="9572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усиливается желание ребенка узнавать что-то новое, экспериментировать и работать самостоятельно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37" y="28037"/>
        <a:ext cx="5635416" cy="901175"/>
      </dsp:txXfrm>
    </dsp:sp>
    <dsp:sp modelId="{EAB56283-DD67-4D73-8A54-9F522A191D24}">
      <dsp:nvSpPr>
        <dsp:cNvPr id="0" name=""/>
        <dsp:cNvSpPr/>
      </dsp:nvSpPr>
      <dsp:spPr>
        <a:xfrm>
          <a:off x="506325" y="1090200"/>
          <a:ext cx="6780361" cy="957249"/>
        </a:xfrm>
        <a:prstGeom prst="roundRect">
          <a:avLst>
            <a:gd name="adj" fmla="val 10000"/>
          </a:avLst>
        </a:prstGeom>
        <a:solidFill>
          <a:schemeClr val="accent5">
            <a:hueOff val="1683979"/>
            <a:satOff val="-8511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развиваются все познавательные функции: восприятие, внимание, память, мышление, воображение, а также речь и моторика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362" y="1118237"/>
        <a:ext cx="5595749" cy="901175"/>
      </dsp:txXfrm>
    </dsp:sp>
    <dsp:sp modelId="{7A43E6F8-C96E-4308-AFF5-C71BA26C1ADE}">
      <dsp:nvSpPr>
        <dsp:cNvPr id="0" name=""/>
        <dsp:cNvSpPr/>
      </dsp:nvSpPr>
      <dsp:spPr>
        <a:xfrm>
          <a:off x="1012651" y="2180400"/>
          <a:ext cx="6780361" cy="957249"/>
        </a:xfrm>
        <a:prstGeom prst="roundRect">
          <a:avLst>
            <a:gd name="adj" fmla="val 10000"/>
          </a:avLst>
        </a:prstGeom>
        <a:solidFill>
          <a:schemeClr val="accent5">
            <a:hueOff val="3367959"/>
            <a:satOff val="-17022"/>
            <a:lumOff val="-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совершенствуется предметно-игровая деятельность, что  способствует развитию сюжетно-ролевой игры и коммуникативных навыков ребенка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0688" y="2208437"/>
        <a:ext cx="5595749" cy="901175"/>
      </dsp:txXfrm>
    </dsp:sp>
    <dsp:sp modelId="{0754E18A-D931-44B8-8D78-EEBC39837ED2}">
      <dsp:nvSpPr>
        <dsp:cNvPr id="0" name=""/>
        <dsp:cNvSpPr/>
      </dsp:nvSpPr>
      <dsp:spPr>
        <a:xfrm>
          <a:off x="1518977" y="3270601"/>
          <a:ext cx="6780361" cy="957249"/>
        </a:xfrm>
        <a:prstGeom prst="roundRect">
          <a:avLst>
            <a:gd name="adj" fmla="val 10000"/>
          </a:avLst>
        </a:prstGeom>
        <a:solidFill>
          <a:schemeClr val="accent5">
            <a:hueOff val="5051938"/>
            <a:satOff val="-25532"/>
            <a:lumOff val="-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происходит «заземление» отрицательной энергии, что особенно актуально в работе с «особыми» детьми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7014" y="3298638"/>
        <a:ext cx="5595749" cy="901175"/>
      </dsp:txXfrm>
    </dsp:sp>
    <dsp:sp modelId="{9BE18EBE-61D6-46E5-BC20-2943897E5B44}">
      <dsp:nvSpPr>
        <dsp:cNvPr id="0" name=""/>
        <dsp:cNvSpPr/>
      </dsp:nvSpPr>
      <dsp:spPr>
        <a:xfrm>
          <a:off x="2025302" y="4360801"/>
          <a:ext cx="6780361" cy="957249"/>
        </a:xfrm>
        <a:prstGeom prst="roundRect">
          <a:avLst>
            <a:gd name="adj" fmla="val 10000"/>
          </a:avLst>
        </a:prstGeom>
        <a:solidFill>
          <a:schemeClr val="accent5">
            <a:hueOff val="6735917"/>
            <a:satOff val="-34043"/>
            <a:lumOff val="-10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снятие стресса и гармонизация внутреннего состояния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3339" y="4388838"/>
        <a:ext cx="5595749" cy="901175"/>
      </dsp:txXfrm>
    </dsp:sp>
    <dsp:sp modelId="{ED042619-9121-419D-AD5A-F9D3F6133031}">
      <dsp:nvSpPr>
        <dsp:cNvPr id="0" name=""/>
        <dsp:cNvSpPr/>
      </dsp:nvSpPr>
      <dsp:spPr>
        <a:xfrm>
          <a:off x="6158149" y="699323"/>
          <a:ext cx="622211" cy="622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/>
            </a:solidFill>
          </a:endParaRPr>
        </a:p>
      </dsp:txBody>
      <dsp:txXfrm>
        <a:off x="6298146" y="699323"/>
        <a:ext cx="342217" cy="468214"/>
      </dsp:txXfrm>
    </dsp:sp>
    <dsp:sp modelId="{0C6C349F-A029-4BCF-8585-E979259B2390}">
      <dsp:nvSpPr>
        <dsp:cNvPr id="0" name=""/>
        <dsp:cNvSpPr/>
      </dsp:nvSpPr>
      <dsp:spPr>
        <a:xfrm>
          <a:off x="6664474" y="1789524"/>
          <a:ext cx="622211" cy="622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267733"/>
            <a:satOff val="-13331"/>
            <a:lumOff val="-112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/>
            </a:solidFill>
          </a:endParaRPr>
        </a:p>
      </dsp:txBody>
      <dsp:txXfrm>
        <a:off x="6804471" y="1789524"/>
        <a:ext cx="342217" cy="468214"/>
      </dsp:txXfrm>
    </dsp:sp>
    <dsp:sp modelId="{48A40E86-2EA3-45FE-86EB-500193332BC8}">
      <dsp:nvSpPr>
        <dsp:cNvPr id="0" name=""/>
        <dsp:cNvSpPr/>
      </dsp:nvSpPr>
      <dsp:spPr>
        <a:xfrm>
          <a:off x="7170800" y="2863770"/>
          <a:ext cx="622211" cy="622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4535467"/>
            <a:satOff val="-26661"/>
            <a:lumOff val="-224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/>
            </a:solidFill>
          </a:endParaRPr>
        </a:p>
      </dsp:txBody>
      <dsp:txXfrm>
        <a:off x="7310797" y="2863770"/>
        <a:ext cx="342217" cy="468214"/>
      </dsp:txXfrm>
    </dsp:sp>
    <dsp:sp modelId="{0053A286-103C-44E2-8367-BD563E1C6C30}">
      <dsp:nvSpPr>
        <dsp:cNvPr id="0" name=""/>
        <dsp:cNvSpPr/>
      </dsp:nvSpPr>
      <dsp:spPr>
        <a:xfrm>
          <a:off x="7677126" y="3964607"/>
          <a:ext cx="622211" cy="6222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803199"/>
            <a:satOff val="-39992"/>
            <a:lumOff val="-337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>
            <a:solidFill>
              <a:schemeClr val="tx1"/>
            </a:solidFill>
          </a:endParaRPr>
        </a:p>
      </dsp:txBody>
      <dsp:txXfrm>
        <a:off x="7817123" y="3964607"/>
        <a:ext cx="342217" cy="468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1663-62FB-4CB9-82AE-9927BAD955BD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FE87E-15A5-4EE9-9990-27BF68A1CB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3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2A5C6-A3E8-4A7E-958B-D456421445A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2350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63945-EBF8-4C46-92E0-9C33A4EBEA4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159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BC893-5122-4FE8-A0BE-30FF9AFF2D0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660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52B41-FD2A-488F-8D1B-77AD0F9A79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1903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3A38B-31F9-4A61-9D1F-05719A5FD3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5589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DACD9-2CB7-4249-8077-D849562DEF7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942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81E1E-4EBA-4C2F-977A-460431827DF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6281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E4634-FA14-420E-97B3-2CB44DF6B4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2778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28C47-3B8D-4C4D-81D6-3F8799A310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309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4DE8-98C9-48E2-9396-F3E091343A6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93926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146F0-52D0-4325-B6E9-CEA93FC693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881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26A7A-3C39-4904-B810-488CB521EE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7220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1A73E-6BD4-4B67-8420-90DC1A9696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1238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9E11C-6AB5-498D-A23A-7DC14084F8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9434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90BE3-6714-469F-8AB5-D2BA9288EC3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298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5EB6B-2E30-4321-A343-ADCB02BDA74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016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34667-D067-4FC1-8C54-78E75E42D3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3366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A6FDF-96C5-4004-90D3-05680E1710E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917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C223F-9BB6-4AFA-952F-C72BE1A366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377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9F69B-85DE-4F25-8B80-4012D811F8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0015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72134-47F3-4DD8-9F82-303C8AC9488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5245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0CD08-AFC7-431F-975A-AF4A90AC9F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749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DB23A-7260-432D-93B7-C41EABC5EF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4158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D300-231E-43B0-AB94-3233E5C49C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6613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C4ECB-F0BF-4C3D-B24F-2CE6A9F3C35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3138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E2EAF-EDBE-4D3A-B44D-5EFD1ADCAC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8324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8BFEB-3029-4132-9345-459EA61E62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73988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A437D-A4E7-4CB1-B645-EC709223A7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9440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569A7-173F-4DC9-BA93-058EF0F579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7937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347D8-C4D0-4563-9F55-2E47E7FB91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5512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CC6AD-B9C6-4A7A-9F15-F4AC7909FA1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66150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3EB39-19A7-4084-96E2-47D7EEB145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76495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E539D-11B9-47B4-9CDD-5275998EC9A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887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96CE-6524-490D-A03D-89B68026882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1830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885A9-7AF9-4C7B-9F34-6C07805429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4738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E4CD4-8F70-46E8-BDA1-6AC4A7C997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1733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3EBFF-B216-4EC0-B55D-0BA37DACBA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5346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24CEB-C1EA-4C58-AD83-8CF3058313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435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CCB54-B323-4723-9E48-909C0E939E4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95248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72BEF-C396-46FA-B50E-843BB21461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24722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B7B95-83B2-4A48-82F9-BCF4E86DCEA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749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D6BA9-FCF9-4797-90E7-1C75F67DC4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6005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C7936-D361-4527-9BA3-64DFD124BE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3610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91C1D-3C4C-40D9-958F-0A6B6B0235C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913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80D0D-2DE3-4EF3-95B1-0A75A715D36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052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1DFE9-0E2F-4BC1-985B-762B662646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13700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A3E2-9DC0-4CF6-884C-9B530C57E6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362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B40E-816A-469C-B7D1-F9D40F40B61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7960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87C6C-8902-40A0-8079-FFB9C59D591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2190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B0B0C-C1FD-40F1-8D83-FF2BBA67D2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834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17DD9-3692-4759-A648-F3CBE21DB0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107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C6703-37FE-4EF2-837D-3D1609390B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910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4D683-B360-41E3-928F-8BAD792983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1322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6C9A5-A5FE-498A-B1B3-156AC29879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772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F9428-AC38-4595-B383-0CF505A0DF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670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F6A039-FB1B-438B-BFAA-620817CB667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FBD055-98F9-47EA-B5FB-4C966077393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6F90D1-5B5C-4512-B7E8-D30683FADE4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CF3647-8701-494B-B715-1A9192F2CC5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27F1D6-760F-4B47-9BF1-C3D149E015E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4.jpe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6.jpe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8.jpe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jpe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1.jpe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0596" y="764704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Использование 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светового стола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48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логико-математическом развитии дошкольников</a:t>
            </a:r>
            <a:endParaRPr lang="ru-RU" sz="48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9692" y="116632"/>
            <a:ext cx="4079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8760" y="4721661"/>
            <a:ext cx="53252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Подготовил:воспитатель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МДОАУ № 94 «Радуга» </a:t>
            </a:r>
          </a:p>
          <a:p>
            <a:r>
              <a:rPr lang="ru-RU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Горшенина Г.Ю.</a:t>
            </a:r>
            <a:endParaRPr lang="ru-RU" sz="3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8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658505"/>
              </p:ext>
            </p:extLst>
          </p:nvPr>
        </p:nvGraphicFramePr>
        <p:xfrm>
          <a:off x="179512" y="1340768"/>
          <a:ext cx="8805664" cy="5318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Эффект светового стола: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0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6632"/>
            <a:ext cx="810039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Идеи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для проведения логико-математических игр на световом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столе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2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16632"/>
            <a:ext cx="79527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Конструирование 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</a:t>
            </a:r>
            <a:r>
              <a:rPr lang="ru-RU" sz="4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помощи счетных </a:t>
            </a:r>
            <a:r>
              <a:rPr lang="ru-RU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палочек</a:t>
            </a:r>
            <a:endParaRPr lang="ru-RU" sz="40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8" r="-1678" b="14806"/>
          <a:stretch/>
        </p:blipFill>
        <p:spPr>
          <a:xfrm>
            <a:off x="4557560" y="1628922"/>
            <a:ext cx="4586440" cy="499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6" b="7480"/>
          <a:stretch/>
        </p:blipFill>
        <p:spPr>
          <a:xfrm>
            <a:off x="89704" y="1628922"/>
            <a:ext cx="4345423" cy="50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gry-collazg-na-svetovom-st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26" y="1466046"/>
            <a:ext cx="5931024" cy="51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07348"/>
            <a:ext cx="86701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Выкладывание 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рисунка по контуру </a:t>
            </a:r>
            <a:endParaRPr lang="ru-RU" sz="36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помощи стеклянных </a:t>
            </a: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камешков</a:t>
            </a:r>
            <a:endParaRPr lang="ru-RU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857" y="116632"/>
            <a:ext cx="86701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Выкладывание 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рисунка по контуру </a:t>
            </a:r>
            <a:endParaRPr lang="ru-RU" sz="36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помощи стеклянных </a:t>
            </a: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камешков</a:t>
            </a:r>
            <a:endParaRPr lang="ru-RU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8" b="10034"/>
          <a:stretch/>
        </p:blipFill>
        <p:spPr>
          <a:xfrm>
            <a:off x="4211960" y="1283596"/>
            <a:ext cx="4579742" cy="5374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316961"/>
            <a:ext cx="3960440" cy="53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8523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Нетрадиционные упражнения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развитие устойчивости внимания</a:t>
            </a:r>
            <a:endParaRPr lang="ru-RU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6602" r="14737" b="20506"/>
          <a:stretch/>
        </p:blipFill>
        <p:spPr>
          <a:xfrm>
            <a:off x="395536" y="1312471"/>
            <a:ext cx="7992888" cy="55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8523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Нетрадиционные упражнения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развитие устойчивости внимания</a:t>
            </a:r>
            <a:endParaRPr lang="ru-RU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16961"/>
            <a:ext cx="7344816" cy="54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054" y="116632"/>
            <a:ext cx="7753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Нетрадиционные упражнения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развитие зрительной памяти</a:t>
            </a:r>
            <a:endParaRPr lang="ru-RU" sz="36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https://image.myplayroom.ru/images/products/1/1314/379241762/%D0%A1%D0%B2%D0%B5%D1%82%D0%BE%D1%84%D0%B8%D0%BB%D1%8C%D1%82%D1%80%D1%8B_%D0%BD%D0%B0_%D1%81%D0%B2%D0%B5%D1%82%D0%BE%D0%B2%D0%BE%D0%BC_%D1%81%D1%82%D0%BE%D0%BB%D0%B8%D0%BA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1" y="1316961"/>
            <a:ext cx="805982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1407"/>
            <a:ext cx="4498190" cy="6066790"/>
          </a:xfrm>
        </p:spPr>
      </p:pic>
      <p:sp>
        <p:nvSpPr>
          <p:cNvPr id="5" name="Прямоугольник 4"/>
          <p:cNvSpPr/>
          <p:nvPr/>
        </p:nvSpPr>
        <p:spPr>
          <a:xfrm>
            <a:off x="318303" y="116632"/>
            <a:ext cx="85747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Упражнения на развитие навыков счета</a:t>
            </a:r>
            <a:endParaRPr lang="ru-RU" sz="32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03" y="732050"/>
            <a:ext cx="4444149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К-94\Desktop\й стол\P20422-115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76" y="188640"/>
            <a:ext cx="491187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-94\Desktop\й стол\P20422-115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02"/>
          <a:stretch/>
        </p:blipFill>
        <p:spPr bwMode="auto">
          <a:xfrm>
            <a:off x="107505" y="188640"/>
            <a:ext cx="39666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815432"/>
              </p:ext>
            </p:extLst>
          </p:nvPr>
        </p:nvGraphicFramePr>
        <p:xfrm>
          <a:off x="395536" y="1886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8303" y="116632"/>
            <a:ext cx="85747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Упражнения на развитие навыков счета</a:t>
            </a:r>
            <a:endParaRPr lang="ru-RU" sz="32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izuchaem-schet-na-svetovom-st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1437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42" y="404664"/>
            <a:ext cx="9248686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способностей 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21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t26ZDmG5MFy8hWTnbqN25Qs8hf-zkKZ21D8x6AY_bjZH7E5mVUgIadxLbpodtV8HcF6lzQBSlWg5CNEDiHe464YK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261122"/>
            <a:ext cx="72008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6228" y="332656"/>
            <a:ext cx="8734635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Математическая гирлянда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74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1453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655934" y="1844824"/>
            <a:ext cx="6336704" cy="4093428"/>
          </a:xfrm>
          <a:prstGeom prst="rect">
            <a:avLst/>
          </a:prstGeom>
          <a:solidFill>
            <a:srgbClr val="A365D1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Цель:  формирование навыков использования основных свойств натурального ряда чисел (возрастание и убывание чисел, отношения между числами)</a:t>
            </a:r>
          </a:p>
          <a:p>
            <a:pPr lvl="0"/>
            <a:endParaRPr lang="ru-RU" sz="2000" b="1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Учить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находить и называть рядом стоящие числа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Закреплять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навыки прямого и обратного счета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Закреплять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навыки определения предыдущего и последующего числа в пределах 10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мышление и память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усидчивость, умение выполнять задание до конца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9365" y="620688"/>
            <a:ext cx="8734635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Математическая гирлянда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55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q5McAC3Yl6QYxS9CuWS0lKyWyHgg2eUoDZ22V0gjiCIv1p4R6N7y3pKKH2M9JsGpbW0sa9s2p5BRQfwbFIwgXMRH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61300" y="598676"/>
            <a:ext cx="4453046" cy="576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vfIhBXDm6ak5dT2WJAfdT8Yr7tZbKGXcivy5Ph2y4CdWUhmwotfCDvPV8zSvPf8GYLWez5EattPiudxMAnMUZ7tz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57165" y="3224208"/>
            <a:ext cx="2956943" cy="394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335176" y="332656"/>
            <a:ext cx="5894948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Кладовая Мишки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305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267744" y="1700808"/>
            <a:ext cx="6447656" cy="2862322"/>
          </a:xfrm>
          <a:prstGeom prst="rect">
            <a:avLst/>
          </a:prstGeom>
          <a:solidFill>
            <a:srgbClr val="A365D1">
              <a:alpha val="7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умения соотносить количество с числом, где число обозначается цифрой</a:t>
            </a:r>
          </a:p>
          <a:p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знание цифр от 1 до 5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соотносить количество предметов  с цифрой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зрительного внимания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самостоятельно выполнять учебную задачу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5176" y="332656"/>
            <a:ext cx="5894948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Кладовая Мишки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95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3P6P1dbFJtlq4-xVs_XSR6cO7sUBLG4tcNHfb5vf9xHFgLrOnRn7C4GTEvUztxQF-RjL_YxJ7K1ADna-Bzj3DGtO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88869" y="749300"/>
            <a:ext cx="4019550" cy="535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17908" y="332656"/>
            <a:ext cx="6329490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Волшебные цифры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2YXJvCVE0PPs16A_IJyqT1Xx1xRHEySKR5p20SqrgiqsumyxvescO3PH5NtDZDCC-agaAhpcKUhr5NXo9wSz9X41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798756" y="2683550"/>
            <a:ext cx="3520778" cy="4694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85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75656" y="1941220"/>
            <a:ext cx="7083597" cy="2831544"/>
          </a:xfrm>
          <a:prstGeom prst="rect">
            <a:avLst/>
          </a:prstGeom>
          <a:solidFill>
            <a:srgbClr val="A365D1">
              <a:alpha val="8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формирование умения узнавать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называть цифры в пределах 10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Упражнять в запоминании и различии цифр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слуховое и зрительное внимание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мелкую моторику рук, мышление, речь, координацию движения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7908" y="332656"/>
            <a:ext cx="6329490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Волшебные цифры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44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AGyD7f44EF5nB0i0m-WffRzsP_m3onFgLdQpkgor905SjI6JHFBRRd19KYyBjTzGusn56MfWvok6V0MSHTC5QwX7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7501" y="223915"/>
            <a:ext cx="6533587" cy="490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084168" y="332656"/>
            <a:ext cx="2659702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Прятки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_ptD6ikyWb6v8kvAvErV_1T0WxWvvr0Tbh1J7pAMPZv4c9l8nMkZugDjPtQg1q_Wb4_IX6BGrVTU1W5uojsFCZFm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37815" y="3211259"/>
            <a:ext cx="3034639" cy="404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138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7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91680" y="1556792"/>
            <a:ext cx="6696744" cy="2554545"/>
          </a:xfrm>
          <a:prstGeom prst="rect">
            <a:avLst/>
          </a:prstGeom>
          <a:solidFill>
            <a:srgbClr val="A365D1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Цель: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формировать умение узнавать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называть цифры в пределах 10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Упражнять в запоминании и различии цифр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слуховое и зрительное внимание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Развивать мелкую моторику рук, мышление, речь, координацию движения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3696" y="332656"/>
            <a:ext cx="2659702" cy="923330"/>
          </a:xfrm>
          <a:prstGeom prst="rect">
            <a:avLst/>
          </a:prstGeom>
          <a:solidFill>
            <a:srgbClr val="A365D1">
              <a:alpha val="48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5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Прятки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776676"/>
              </p:ext>
            </p:extLst>
          </p:nvPr>
        </p:nvGraphicFramePr>
        <p:xfrm>
          <a:off x="1331640" y="-171400"/>
          <a:ext cx="8136904" cy="6912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9512" y="188640"/>
            <a:ext cx="362092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Инновационная </a:t>
            </a:r>
            <a:endParaRPr lang="ru-RU" sz="32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воспитателя </a:t>
            </a:r>
            <a:endParaRPr lang="ru-RU" sz="3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НАТАЛЬЯ\ИНТЕРНЕТ\КАРТИНКИ\ШКОЛА\4f69cecb92d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647" y1="28926" x2="35647" y2="28926"/>
                        <a14:foregroundMark x1="37189" y1="26874" x2="37189" y2="26874"/>
                        <a14:foregroundMark x1="70308" y1="26301" x2="70308" y2="26301"/>
                        <a14:foregroundMark x1="70308" y1="26301" x2="70308" y2="2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4505730" cy="40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692696"/>
            <a:ext cx="70567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6140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671826"/>
              </p:ext>
            </p:extLst>
          </p:nvPr>
        </p:nvGraphicFramePr>
        <p:xfrm>
          <a:off x="179512" y="692696"/>
          <a:ext cx="87849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1052736"/>
            <a:ext cx="5249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779327"/>
            <a:ext cx="5287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1" y="5162281"/>
            <a:ext cx="6810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СВЕТОМ</a:t>
            </a:r>
            <a:endParaRPr lang="ru-RU" sz="5400" b="1" cap="none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182876"/>
              </p:ext>
            </p:extLst>
          </p:nvPr>
        </p:nvGraphicFramePr>
        <p:xfrm>
          <a:off x="0" y="116632"/>
          <a:ext cx="932452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n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916832"/>
            <a:ext cx="3530889" cy="2236664"/>
          </a:xfrm>
          <a:prstGeom prst="rect">
            <a:avLst/>
          </a:prstGeom>
        </p:spPr>
      </p:pic>
      <p:pic>
        <p:nvPicPr>
          <p:cNvPr id="7" name="Рисунок 6" descr="a9ba96ab-968e-4aa4-bd8f-4fa9c6edbe4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365104"/>
            <a:ext cx="4096455" cy="2304256"/>
          </a:xfrm>
          <a:prstGeom prst="rect">
            <a:avLst/>
          </a:prstGeom>
        </p:spPr>
      </p:pic>
      <p:pic>
        <p:nvPicPr>
          <p:cNvPr id="6" name="Рисунок 5" descr="3454.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73016"/>
            <a:ext cx="3645900" cy="2736304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926423"/>
              </p:ext>
            </p:extLst>
          </p:nvPr>
        </p:nvGraphicFramePr>
        <p:xfrm>
          <a:off x="57155" y="44624"/>
          <a:ext cx="6131024" cy="284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e96d56158c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211706"/>
            <a:ext cx="3528392" cy="2646294"/>
          </a:xfrm>
          <a:prstGeom prst="rect">
            <a:avLst/>
          </a:prstGeom>
        </p:spPr>
      </p:pic>
      <p:pic>
        <p:nvPicPr>
          <p:cNvPr id="6" name="Рисунок 5" descr="f5bad22a475bba6db459268e5cfedc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060848"/>
            <a:ext cx="2636912" cy="2636912"/>
          </a:xfrm>
          <a:prstGeom prst="rect">
            <a:avLst/>
          </a:prstGeom>
        </p:spPr>
      </p:pic>
      <p:pic>
        <p:nvPicPr>
          <p:cNvPr id="5" name="Рисунок 4" descr="detsad-2820412-16474265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988840"/>
            <a:ext cx="2193801" cy="2926513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882349"/>
              </p:ext>
            </p:extLst>
          </p:nvPr>
        </p:nvGraphicFramePr>
        <p:xfrm>
          <a:off x="179512" y="0"/>
          <a:ext cx="8795320" cy="1513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960804"/>
              </p:ext>
            </p:extLst>
          </p:nvPr>
        </p:nvGraphicFramePr>
        <p:xfrm>
          <a:off x="457200" y="188641"/>
          <a:ext cx="850728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32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3046" y="1754920"/>
            <a:ext cx="3317354" cy="2375225"/>
          </a:xfrm>
          <a:prstGeom prst="rect">
            <a:avLst/>
          </a:prstGeom>
        </p:spPr>
      </p:pic>
      <p:pic>
        <p:nvPicPr>
          <p:cNvPr id="6" name="Рисунок 5" descr="938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0882" y="3573016"/>
            <a:ext cx="3395114" cy="3096344"/>
          </a:xfrm>
          <a:prstGeom prst="rect">
            <a:avLst/>
          </a:prstGeom>
        </p:spPr>
      </p:pic>
      <p:pic>
        <p:nvPicPr>
          <p:cNvPr id="7" name="Рисунок 6" descr="e03822de5a251d301ece27a322476e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568" y="1803953"/>
            <a:ext cx="3198325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tol-4h3-electro-s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3227851" cy="2420888"/>
          </a:xfrm>
          <a:prstGeom prst="rect">
            <a:avLst/>
          </a:prstGeom>
        </p:spPr>
      </p:pic>
      <p:pic>
        <p:nvPicPr>
          <p:cNvPr id="6" name="Рисунок 5" descr="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155168"/>
            <a:ext cx="3995936" cy="2715698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949388"/>
              </p:ext>
            </p:extLst>
          </p:nvPr>
        </p:nvGraphicFramePr>
        <p:xfrm>
          <a:off x="0" y="0"/>
          <a:ext cx="9144000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f17e0ba15e512019aa06174343yw--dlya-doma-i-interera-svetovoj-stol-dlya-risovaniya-peskom-sv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4029067"/>
            <a:ext cx="3960440" cy="26402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убики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0099FF"/>
      </a:accent1>
      <a:accent2>
        <a:srgbClr val="FF99CC"/>
      </a:accent2>
      <a:accent3>
        <a:srgbClr val="FFCAE2"/>
      </a:accent3>
      <a:accent4>
        <a:srgbClr val="000000"/>
      </a:accent4>
      <a:accent5>
        <a:srgbClr val="AACAFF"/>
      </a:accent5>
      <a:accent6>
        <a:srgbClr val="E78AB9"/>
      </a:accent6>
      <a:hlink>
        <a:srgbClr val="9933FF"/>
      </a:hlink>
      <a:folHlink>
        <a:srgbClr val="44C63A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кубики</Template>
  <TotalTime>941</TotalTime>
  <Words>508</Words>
  <Application>Microsoft Office PowerPoint</Application>
  <PresentationFormat>Экран (4:3)</PresentationFormat>
  <Paragraphs>95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кубики</vt:lpstr>
      <vt:lpstr>1_colormaster</vt:lpstr>
      <vt:lpstr>2_colormaster</vt:lpstr>
      <vt:lpstr>3_colormaster</vt:lpstr>
      <vt:lpstr>4_colormaster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 светового стола: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ПК-94</dc:creator>
  <cp:lastModifiedBy>ПК-94</cp:lastModifiedBy>
  <cp:revision>80</cp:revision>
  <dcterms:created xsi:type="dcterms:W3CDTF">2022-04-26T03:31:31Z</dcterms:created>
  <dcterms:modified xsi:type="dcterms:W3CDTF">2023-03-14T05:42:44Z</dcterms:modified>
</cp:coreProperties>
</file>