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57" r:id="rId4"/>
    <p:sldId id="258" r:id="rId5"/>
    <p:sldId id="260" r:id="rId6"/>
    <p:sldId id="261" r:id="rId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155CCF-B265-4F63-95FF-52F49FBA7C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ECFC850-8AD6-421B-945F-DCFF50F453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0ED623D-0C3C-4EC3-8FCD-6834A3134F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18651-3658-4C67-8719-FDE179FA0B4F}" type="datetimeFigureOut">
              <a:rPr lang="ru-RU" smtClean="0"/>
              <a:t>29.01.2025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D0C4C3E-DA84-4162-B6A5-2F1D653A4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D3CABA6-4719-42DA-818E-4B0F618AE2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4D816-F71E-41B4-9A5B-6AC2237296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23088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6DDEBA-6A61-4C43-A7F4-4C50BDE827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FDE5A93-91B3-44B3-945D-A096C3F49A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F072949-9C82-4D50-AB6E-C659E8C5B5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18651-3658-4C67-8719-FDE179FA0B4F}" type="datetimeFigureOut">
              <a:rPr lang="ru-RU" smtClean="0"/>
              <a:t>29.01.2025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EDDD90D-74DF-461F-B329-B5E81F1DC1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C29CC37-D185-4CA6-962D-2D910D5E52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4D816-F71E-41B4-9A5B-6AC2237296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35696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92B1FB9C-86BC-439E-AAF2-247BE343514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02F3129-291D-48B1-B1E5-5B81D804E5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1C1FDD2-E300-47F9-A735-E0AF8540C1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18651-3658-4C67-8719-FDE179FA0B4F}" type="datetimeFigureOut">
              <a:rPr lang="ru-RU" smtClean="0"/>
              <a:t>29.01.2025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7B1C1C5-8B03-4AF9-9542-560B5E3B9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8B5319A-D65D-42E3-B497-362DE82FF3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4D816-F71E-41B4-9A5B-6AC2237296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45648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CF86B4-497E-426B-B3B6-F27CFDFCCA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33B16ED-6610-4333-B727-55E7F48516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8E903C9-B565-41E1-83B7-01A010184C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18651-3658-4C67-8719-FDE179FA0B4F}" type="datetimeFigureOut">
              <a:rPr lang="ru-RU" smtClean="0"/>
              <a:t>29.01.2025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C075DAE-59E6-4623-8E5A-C4F312D9A3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75CE93A-97C2-4BDC-AA28-33F73BBF7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4D816-F71E-41B4-9A5B-6AC2237296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65568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D232FF-6622-42DF-9479-AFC0A0D58F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CA4B072-D8F4-49C2-B020-8C4E9B5F13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BA23073-95BA-4875-A688-6700742CBB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18651-3658-4C67-8719-FDE179FA0B4F}" type="datetimeFigureOut">
              <a:rPr lang="ru-RU" smtClean="0"/>
              <a:t>29.01.2025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BB18DF6-54AF-4BC4-AC40-472D4FDFCD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C61E140-F78F-4BD6-A9BB-3A69A1B35B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4D816-F71E-41B4-9A5B-6AC2237296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13220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505104-506C-401F-A53B-F2A1BD200B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F3A2480-D44E-4C83-BBEE-B899D1DF67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3DA68EC-1097-4B7F-A748-9D0758AA34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D545991-2105-4E80-AA76-11030DFF5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18651-3658-4C67-8719-FDE179FA0B4F}" type="datetimeFigureOut">
              <a:rPr lang="ru-RU" smtClean="0"/>
              <a:t>29.01.2025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43C423F-5C2E-4D8A-AD89-AAE9A1260C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1CE4390-8467-4DE2-A136-28F57FB0C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4D816-F71E-41B4-9A5B-6AC2237296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86747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805A21-4CB5-4AD9-B839-E790BF7885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1EEECC3-6DB6-404D-8827-5337982C75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CECF99B-F697-41A2-AC81-7568374BCE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2E2C8ED-CDF3-414F-854D-EF7F879DAE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1E3A7E65-609A-4872-AFC1-67500E3CCD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942A887-E02F-4BAE-9ACF-85B5B40DE1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18651-3658-4C67-8719-FDE179FA0B4F}" type="datetimeFigureOut">
              <a:rPr lang="ru-RU" smtClean="0"/>
              <a:t>29.01.2025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97556E5-8255-42D0-874F-6C2BFFCE0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A69509B-05F6-4E20-B753-ABE1B50164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4D816-F71E-41B4-9A5B-6AC2237296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8894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40D5E5-2486-465E-B540-F919853DFF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4295DED-3B6E-44B6-8654-AD5302C080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18651-3658-4C67-8719-FDE179FA0B4F}" type="datetimeFigureOut">
              <a:rPr lang="ru-RU" smtClean="0"/>
              <a:t>29.01.2025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A5DF4F5-43C4-4F65-BF1C-CA804403B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4E7F211-A6A6-4D11-923C-2FCC3AC5FD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4D816-F71E-41B4-9A5B-6AC2237296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11174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30C311E-A2F9-484C-A570-3A2EFA164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18651-3658-4C67-8719-FDE179FA0B4F}" type="datetimeFigureOut">
              <a:rPr lang="ru-RU" smtClean="0"/>
              <a:t>29.01.2025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EC85BBA-DF89-4A03-9B0F-5E703ECAB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CDA0D83-17F3-43BF-AD51-0B2946E9E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4D816-F71E-41B4-9A5B-6AC2237296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34817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A96934-4D70-4512-AA73-BC24D06BDC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91F6510-F461-4BC1-9BB9-5C7EDAD890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BD5B17A-F438-441C-A644-2F9E4231EA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9D198E7-CEEA-48F2-BAF3-A938A17F3F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18651-3658-4C67-8719-FDE179FA0B4F}" type="datetimeFigureOut">
              <a:rPr lang="ru-RU" smtClean="0"/>
              <a:t>29.01.2025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99426E9-F4A2-4901-96FA-42024B3272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3E4798A-8883-4FFC-9F2F-A32983BAC1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4D816-F71E-41B4-9A5B-6AC2237296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02402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399AE8-E458-4A80-A9C8-A9A76493AF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96741EE-DD13-457B-A0F1-100A37ED22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38092BA-7769-43F8-826A-7A349E2AA2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084E179-C30E-4CB9-AEC6-A026DBB3D7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18651-3658-4C67-8719-FDE179FA0B4F}" type="datetimeFigureOut">
              <a:rPr lang="ru-RU" smtClean="0"/>
              <a:t>29.01.2025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6AE4CF8-5C29-4419-BCE2-FDE784FC24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B4F2517-DA13-434F-B243-2D9393BF86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4D816-F71E-41B4-9A5B-6AC2237296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22634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A2FC4E-BA8D-49A8-8772-2A5198C3EC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EDE8B8F-7162-4ECC-A7FF-9923F80E0C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A8AE8A0-5756-4797-BA94-F9BFBAE98F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F18651-3658-4C67-8719-FDE179FA0B4F}" type="datetimeFigureOut">
              <a:rPr lang="ru-RU" smtClean="0"/>
              <a:t>29.01.2025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43873E7-8CB5-41A4-9454-E449FA47D8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CD36AE8-1914-4C94-B5FC-C1F9B76258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44D816-F71E-41B4-9A5B-6AC2237296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22330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8AA88B-FDCB-46AB-9B42-A26990D8F9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/>
              <a:t>Дидактическая игра </a:t>
            </a:r>
            <a:br>
              <a:rPr lang="ru-RU" b="1" dirty="0"/>
            </a:br>
            <a:r>
              <a:rPr lang="ru-RU" b="1" dirty="0"/>
              <a:t>Чемодан знаний «Пожарная безопасность»</a:t>
            </a:r>
            <a:br>
              <a:rPr lang="ru-RU" b="1" dirty="0"/>
            </a:br>
            <a:r>
              <a:rPr lang="ru-RU" sz="3100" b="1" dirty="0"/>
              <a:t>воспитатель Пугачева О.П.</a:t>
            </a:r>
            <a:br>
              <a:rPr lang="ru-RU" sz="3100" b="1" dirty="0"/>
            </a:br>
            <a:r>
              <a:rPr lang="ru-RU" sz="3100" b="1" dirty="0"/>
              <a:t>МОАУ СОШ 11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833E4A2-5D68-4861-9B3F-F03BE1EB77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0817" y="2146055"/>
            <a:ext cx="3151165" cy="4185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4377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55800E-078C-498E-BC1C-C07B6362F6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880"/>
            <a:ext cx="10515600" cy="5584874"/>
          </a:xfrm>
        </p:spPr>
        <p:txBody>
          <a:bodyPr>
            <a:normAutofit fontScale="9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Дидактическая игра «Чемодан знаний - пожарная безопасность»</a:t>
            </a:r>
            <a:b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Для детей 5-7 лет </a:t>
            </a:r>
            <a:b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Цель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закрепить у детей понятие пожарной безопасности, убедить в необходимости соблюдать правила пожарной безопасности через игру.</a:t>
            </a:r>
            <a:b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Задачи- 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закрепление названий разных видов знаков пожарной безопасности</a:t>
            </a:r>
            <a:b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- развивать внимание, память, внимательность, усидчивость, наблюдательность, умение  играть по правилам</a:t>
            </a:r>
            <a:b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Ход игры</a:t>
            </a:r>
            <a:b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1.Назови причины пожара (дети рассматривают картинки и называют причины: гром, молния. Игры со спичками, фейерверки. Костер, ветер</a:t>
            </a:r>
            <a:b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2.Правила поведения при пожаре – формировать у детей умение правильно действовать в различных ситуациях, обобщать знания техники безопасности в быту и на улице.</a:t>
            </a:r>
            <a:b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3.Боевая экипировка пожарного.</a:t>
            </a:r>
            <a:b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-формировать интерес к профессии пожарного, закрепить знания об экипировке  пожарного.</a:t>
            </a:r>
            <a:b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4.Знаки пожарной безопасности.</a:t>
            </a:r>
            <a:b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-знакомить детей с различными знаками и их назначением.</a:t>
            </a:r>
            <a:b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5.Загадки с фонариком.</a:t>
            </a:r>
            <a:b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-учить отгадывать загадки</a:t>
            </a:r>
            <a:b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6.Лото «Огонь -друг, огонь – враг»</a:t>
            </a:r>
            <a:b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-помогает формировать представление о полезных и опасных свойствах огня.</a:t>
            </a:r>
            <a:b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242881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1C4CAC-9E24-4027-A1EF-DCFA2D07AD7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FDC5541-1325-4B06-BF83-C282FD014D1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2F78DCB-C098-469E-9F55-EEE2DBAFCC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758" y="499183"/>
            <a:ext cx="8234288" cy="6199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5925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55800E-078C-498E-BC1C-C07B6362F6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B22BDF5-D152-49B6-895E-B38AAA0988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2191" y="801858"/>
            <a:ext cx="8947949" cy="605614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34BA3D5-9181-47FE-A11B-A036F9B21C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859" y="0"/>
            <a:ext cx="9108281" cy="68580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704BF38-4866-42A1-B829-F649C24FC2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859" y="0"/>
            <a:ext cx="9108281" cy="68580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D715902-6A51-48C9-930F-06F39F54F6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859" y="0"/>
            <a:ext cx="9108281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2697798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3D73CE-DAB6-4115-84F3-B7D8ACFB7D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DD409C2-06E3-4DD5-B109-EF6E9B5F37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859" y="745588"/>
            <a:ext cx="8118047" cy="6112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0192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2664EFA-1726-499C-BAB4-AF11BBC0CD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607" y="392585"/>
            <a:ext cx="8129131" cy="6120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95121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215</Words>
  <Application>Microsoft Office PowerPoint</Application>
  <PresentationFormat>Широкоэкранный</PresentationFormat>
  <Paragraphs>2</Paragraphs>
  <Slides>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Тема Office</vt:lpstr>
      <vt:lpstr>Дидактическая игра  Чемодан знаний «Пожарная безопасность» воспитатель Пугачева О.П. МОАУ СОШ 11 </vt:lpstr>
      <vt:lpstr>Дидактическая игра «Чемодан знаний - пожарная безопасность» Для детей 5-7 лет  Цель- закрепить у детей понятие пожарной безопасности, убедить в необходимости соблюдать правила пожарной безопасности через игру. Задачи- закрепление названий разных видов знаков пожарной безопасности                 - развивать внимание, память, внимательность, усидчивость, наблюдательность, умение  играть по правилам Ход игры 1.Назови причины пожара (дети рассматривают картинки и называют причины: гром, молния. Игры со спичками, фейерверки. Костер, ветер 2.Правила поведения при пожаре – формировать у детей умение правильно действовать в различных ситуациях, обобщать знания техники безопасности в быту и на улице. 3.Боевая экипировка пожарного. -формировать интерес к профессии пожарного, закрепить знания об экипировке  пожарного. 4.Знаки пожарной безопасности. -знакомить детей с различными знаками и их назначением. 5.Загадки с фонариком. -учить отгадывать загадки 6.Лото «Огонь -друг, огонь – враг» -помогает формировать представление о полезных и опасных свойствах огня. 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Дидактическая игра  Чемодан знаний «Пожарная безопасность»</dc:title>
  <dc:creator>Acer</dc:creator>
  <cp:lastModifiedBy>Acer</cp:lastModifiedBy>
  <cp:revision>3</cp:revision>
  <dcterms:created xsi:type="dcterms:W3CDTF">2025-01-29T16:15:08Z</dcterms:created>
  <dcterms:modified xsi:type="dcterms:W3CDTF">2025-01-29T16:55:07Z</dcterms:modified>
</cp:coreProperties>
</file>