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60" r:id="rId6"/>
    <p:sldId id="259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6065F-72A4-4079-B67A-F4EDEB5A5D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9008EC-649F-40C0-913B-578980F39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6086C8-A2D1-4B2F-8EDB-EA341C9E3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756D2-92E5-4F29-96D5-933215C62E5C}" type="datetimeFigureOut">
              <a:rPr lang="ru-RU" smtClean="0"/>
              <a:t>30.12.2021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50C4AB-6981-4DFE-9C3C-251B99343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C6F65-20C6-410D-9FF1-045BE9505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B435-0716-4AF0-8D4E-25FA5307D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66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85D13-97BC-405C-9713-9A816D2E5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155722-A1B3-41F0-81FF-48B7908309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D08F06-F71A-40AF-B6C0-38C6925D7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756D2-92E5-4F29-96D5-933215C62E5C}" type="datetimeFigureOut">
              <a:rPr lang="ru-RU" smtClean="0"/>
              <a:t>30.12.2021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348C4E-0F21-4FC6-957F-2AFAE74C6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7CCE4A-91A7-4090-91DC-1E9B9C522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B435-0716-4AF0-8D4E-25FA5307D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629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D0A273-16B6-4A43-9A80-6FA30F4C78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15AA6F-10FD-4AA9-B899-83F049CA1D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7909B6-22BD-4DC1-BCD2-6AE460126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756D2-92E5-4F29-96D5-933215C62E5C}" type="datetimeFigureOut">
              <a:rPr lang="ru-RU" smtClean="0"/>
              <a:t>30.12.2021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6A02A8-5EE1-48E0-8013-C01BF0A8D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0F7C40-B37A-4010-B511-4E47E3A4F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B435-0716-4AF0-8D4E-25FA5307D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295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F5350D-B70E-47E2-9755-A4AC6D2AB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86C100-BA27-45EB-B13B-F7A39A55E4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AA6824-4F51-4854-BDBE-890000EBF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756D2-92E5-4F29-96D5-933215C62E5C}" type="datetimeFigureOut">
              <a:rPr lang="ru-RU" smtClean="0"/>
              <a:t>30.12.2021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00CC08-8E63-4641-B44E-6297EDA98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C04A2A-2F2F-4FEF-8E93-9BA714DA6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B435-0716-4AF0-8D4E-25FA5307D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752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B4F9B4-1DCA-4E2A-92E1-E56F71975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4D7998-4C48-434F-8E82-2FBFA911D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D45336-15A2-4D43-BC9C-D99C1CEF9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756D2-92E5-4F29-96D5-933215C62E5C}" type="datetimeFigureOut">
              <a:rPr lang="ru-RU" smtClean="0"/>
              <a:t>30.12.2021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19C126-6798-4E66-8A16-AD902CF5D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B177BC-2999-4A59-A75E-81B42B872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B435-0716-4AF0-8D4E-25FA5307D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021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A18E46-6A4A-4BD5-8392-A1DF2DB9A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F33179-16FD-4FE3-BE15-7C0D448C06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C8ADEA-2B42-4DED-AF54-A823CD1C13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D2ADAAE-9339-479C-A66E-0291E050D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756D2-92E5-4F29-96D5-933215C62E5C}" type="datetimeFigureOut">
              <a:rPr lang="ru-RU" smtClean="0"/>
              <a:t>30.12.2021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1BD07F-9033-4493-93C7-67D5F62DA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D90234-3866-49A9-89E5-C8D73D91D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B435-0716-4AF0-8D4E-25FA5307D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31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6EF6E-7EA1-4B89-984D-C21CC5E21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5B47B7-0868-4DE4-87F0-AAD5E55AD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8483426-F0CC-4001-87FC-7776049104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EDF758E-8AC2-483F-B002-01AFEA0434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53D4321-318B-49E9-8B39-30288C5197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018686C-A358-40E3-8375-3E2D12764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756D2-92E5-4F29-96D5-933215C62E5C}" type="datetimeFigureOut">
              <a:rPr lang="ru-RU" smtClean="0"/>
              <a:t>30.12.2021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B3155D-E30F-496B-8E77-FD6E3C341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608EC29-404D-489E-8D0F-3ADE5575A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B435-0716-4AF0-8D4E-25FA5307D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948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2B0B87-8ABB-47E6-A575-72853E890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37FE323-AFFA-47D3-B7E1-84327B652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756D2-92E5-4F29-96D5-933215C62E5C}" type="datetimeFigureOut">
              <a:rPr lang="ru-RU" smtClean="0"/>
              <a:t>30.12.2021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FD97ED-F152-4AFD-92D0-A32D2D33D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09C6CF-C077-41A7-8EB1-7927C818B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B435-0716-4AF0-8D4E-25FA5307D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889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D3153AB-6660-47E4-88E5-2DB23FD87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756D2-92E5-4F29-96D5-933215C62E5C}" type="datetimeFigureOut">
              <a:rPr lang="ru-RU" smtClean="0"/>
              <a:t>30.12.2021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00B7BD6-E204-4D38-BAAF-9F11D1C46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A024FE-030B-40C2-94D7-B2C3477CC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B435-0716-4AF0-8D4E-25FA5307D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501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D6407F-E4F2-4451-9910-0334E4516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7F6DBE-07AF-4CAF-A48F-EBDE98A38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72E033-CC06-4357-832D-E097EB340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284052-511C-488A-AB95-02F3956BA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756D2-92E5-4F29-96D5-933215C62E5C}" type="datetimeFigureOut">
              <a:rPr lang="ru-RU" smtClean="0"/>
              <a:t>30.12.2021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C31971-B581-48F2-A497-F08981E0D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068EA4-9D41-423C-8391-215EE0B3F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B435-0716-4AF0-8D4E-25FA5307D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744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E6F441-6C37-4770-8BC4-0E0B022DA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83393BF-5D5F-46B1-9C67-9FA185C21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9F5667-DAC9-4093-A096-FC8305B069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C4FC1E-BE85-47AA-AF54-82FCCFBC4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756D2-92E5-4F29-96D5-933215C62E5C}" type="datetimeFigureOut">
              <a:rPr lang="ru-RU" smtClean="0"/>
              <a:t>30.12.2021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C4BD00-04A1-43F0-83B8-1EB129555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5EAB74-9918-4DF6-BD5D-A67BC225C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B435-0716-4AF0-8D4E-25FA5307D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366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0B1200-3634-4EB7-91ED-DFA34D900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D37460-5B08-4F8B-9105-77ACD9C3E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227972-8858-44A4-BCDE-B23BB25DE9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756D2-92E5-4F29-96D5-933215C62E5C}" type="datetimeFigureOut">
              <a:rPr lang="ru-RU" smtClean="0"/>
              <a:t>30.12.2021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2228D0-A1F7-4426-9CDE-27A6EB2AC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3B985E-248D-40B9-8BD7-40E7E859A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0B435-0716-4AF0-8D4E-25FA5307D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310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2B1D1C-52C3-4BAB-978F-AA0BD6825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364FE89-50F4-4BC2-A09C-AC5B79657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0" y="0"/>
            <a:ext cx="12166050" cy="7089145"/>
          </a:xfrm>
        </p:spPr>
      </p:pic>
    </p:spTree>
    <p:extLst>
      <p:ext uri="{BB962C8B-B14F-4D97-AF65-F5344CB8AC3E}">
        <p14:creationId xmlns:p14="http://schemas.microsoft.com/office/powerpoint/2010/main" val="234415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D79AA8-ED57-4E23-9C15-9621CDDCB7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BAFAC1-852B-4B06-9B5A-A1F8E5CA2E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5CB794-1197-4653-879E-8769AE88C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98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E2A414-3774-4418-A28F-48216EF2B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0071EF55-7CEE-45AD-B8A5-BCE165802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268" y="0"/>
            <a:ext cx="6274190" cy="6858000"/>
          </a:xfrm>
        </p:spPr>
      </p:pic>
    </p:spTree>
    <p:extLst>
      <p:ext uri="{BB962C8B-B14F-4D97-AF65-F5344CB8AC3E}">
        <p14:creationId xmlns:p14="http://schemas.microsoft.com/office/powerpoint/2010/main" val="3913256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0E304E-14C2-4E01-812A-DBE045BD3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BF8366CE-0EBF-42C5-9081-A6617143CE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946" y="0"/>
            <a:ext cx="5458263" cy="6858000"/>
          </a:xfrm>
        </p:spPr>
      </p:pic>
    </p:spTree>
    <p:extLst>
      <p:ext uri="{BB962C8B-B14F-4D97-AF65-F5344CB8AC3E}">
        <p14:creationId xmlns:p14="http://schemas.microsoft.com/office/powerpoint/2010/main" val="2830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F8161-FE8C-4110-899E-27E4E8F95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498" y="365126"/>
            <a:ext cx="10003302" cy="94317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1E53EEA-9513-4549-8236-217C6AC5F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7" y="0"/>
            <a:ext cx="11690252" cy="6858000"/>
          </a:xfrm>
        </p:spPr>
      </p:pic>
    </p:spTree>
    <p:extLst>
      <p:ext uri="{BB962C8B-B14F-4D97-AF65-F5344CB8AC3E}">
        <p14:creationId xmlns:p14="http://schemas.microsoft.com/office/powerpoint/2010/main" val="2088512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0513DD-7017-4F15-9091-427F53359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EDAA355-ED44-4B79-A05C-87A828B5D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062335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</cp:revision>
  <dcterms:created xsi:type="dcterms:W3CDTF">2021-12-29T19:16:13Z</dcterms:created>
  <dcterms:modified xsi:type="dcterms:W3CDTF">2021-12-29T19:51:21Z</dcterms:modified>
</cp:coreProperties>
</file>