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  <p:sldId id="263" r:id="rId3"/>
    <p:sldId id="259" r:id="rId4"/>
    <p:sldId id="260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2" autoAdjust="0"/>
    <p:restoredTop sz="94624" autoAdjust="0"/>
  </p:normalViewPr>
  <p:slideViewPr>
    <p:cSldViewPr>
      <p:cViewPr varScale="1">
        <p:scale>
          <a:sx n="69" d="100"/>
          <a:sy n="69" d="100"/>
        </p:scale>
        <p:origin x="-1386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21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sndAc>
      <p:stSnd>
        <p:snd r:embed="rId1" name="chimes.wav"/>
      </p:stSnd>
    </p:sndAc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sndAc>
      <p:stSnd>
        <p:snd r:embed="rId1" name="chimes.wav"/>
      </p:stSnd>
    </p:sndAc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sndAc>
      <p:stSnd>
        <p:snd r:embed="rId1" name="chimes.wav"/>
      </p:stSnd>
    </p:sndAc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sndAc>
      <p:stSnd>
        <p:snd r:embed="rId1" name="chimes.wav"/>
      </p:stSnd>
    </p:sndAc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sndAc>
      <p:stSnd>
        <p:snd r:embed="rId1" name="chimes.wav"/>
      </p:stSnd>
    </p:sndAc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sndAc>
      <p:stSnd>
        <p:snd r:embed="rId1" name="chimes.wav"/>
      </p:stSnd>
    </p:sndAc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12/22/2020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sndAc>
      <p:stSnd>
        <p:snd r:embed="rId1" name="chimes.wav"/>
      </p:stSnd>
    </p:sndAc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12/22/2020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sndAc>
      <p:stSnd>
        <p:snd r:embed="rId1" name="chimes.wav"/>
      </p:stSnd>
    </p:sndAc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12/22/2020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sndAc>
      <p:stSnd>
        <p:snd r:embed="rId1" name="chimes.wav"/>
      </p:stSnd>
    </p:sndAc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sndAc>
      <p:stSnd>
        <p:snd r:embed="rId1" name="chimes.wav"/>
      </p:stSnd>
    </p:sndAc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sndAc>
      <p:stSnd>
        <p:snd r:embed="rId1" name="chimes.wav"/>
      </p:stSnd>
    </p:sndAc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audio" Target="../media/audio1.wav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12/22/2020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>
    <p:sndAc>
      <p:stSnd>
        <p:snd r:embed="rId13" name="chimes.wav"/>
      </p:stSnd>
    </p:sndAc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13" Type="http://schemas.openxmlformats.org/officeDocument/2006/relationships/image" Target="../media/image11.jpeg"/><Relationship Id="rId3" Type="http://schemas.openxmlformats.org/officeDocument/2006/relationships/image" Target="../media/image1.jpeg"/><Relationship Id="rId7" Type="http://schemas.openxmlformats.org/officeDocument/2006/relationships/image" Target="../media/image5.jpeg"/><Relationship Id="rId12" Type="http://schemas.openxmlformats.org/officeDocument/2006/relationships/image" Target="../media/image10.jpeg"/><Relationship Id="rId17" Type="http://schemas.openxmlformats.org/officeDocument/2006/relationships/image" Target="../media/image15.jpeg"/><Relationship Id="rId2" Type="http://schemas.openxmlformats.org/officeDocument/2006/relationships/audio" Target="../media/audio1.wav"/><Relationship Id="rId16" Type="http://schemas.openxmlformats.org/officeDocument/2006/relationships/image" Target="../media/image14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jpeg"/><Relationship Id="rId11" Type="http://schemas.openxmlformats.org/officeDocument/2006/relationships/image" Target="../media/image9.jpeg"/><Relationship Id="rId5" Type="http://schemas.openxmlformats.org/officeDocument/2006/relationships/image" Target="../media/image3.jpeg"/><Relationship Id="rId15" Type="http://schemas.openxmlformats.org/officeDocument/2006/relationships/image" Target="../media/image13.jpeg"/><Relationship Id="rId10" Type="http://schemas.openxmlformats.org/officeDocument/2006/relationships/image" Target="../media/image8.jpeg"/><Relationship Id="rId4" Type="http://schemas.openxmlformats.org/officeDocument/2006/relationships/image" Target="../media/image2.jpeg"/><Relationship Id="rId9" Type="http://schemas.openxmlformats.org/officeDocument/2006/relationships/image" Target="../media/image7.jpeg"/><Relationship Id="rId14" Type="http://schemas.openxmlformats.org/officeDocument/2006/relationships/image" Target="../media/image12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6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C:\Users\Admin\Desktop\зима.jp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19827" t="12622" r="12455"/>
          <a:stretch>
            <a:fillRect/>
          </a:stretch>
        </p:blipFill>
        <p:spPr bwMode="auto">
          <a:xfrm>
            <a:off x="-1" y="0"/>
            <a:ext cx="9144001" cy="6858000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2895600" y="2286000"/>
            <a:ext cx="3807453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400" b="1" dirty="0" smtClean="0">
                <a:solidFill>
                  <a:srgbClr val="002060"/>
                </a:solidFill>
                <a:latin typeface="Arial Black" pitchFamily="34" charset="0"/>
              </a:rPr>
              <a:t>Найди тень</a:t>
            </a:r>
            <a:endParaRPr lang="ru-RU" sz="4400" b="1" dirty="0">
              <a:solidFill>
                <a:srgbClr val="002060"/>
              </a:solidFill>
              <a:latin typeface="Arial Black" pitchFamily="34" charset="0"/>
            </a:endParaRPr>
          </a:p>
        </p:txBody>
      </p:sp>
    </p:spTree>
  </p:cSld>
  <p:clrMapOvr>
    <a:masterClrMapping/>
  </p:clrMapOvr>
  <p:transition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C:\Users\Admin\Desktop\зима.jp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19827" t="12622" r="12455"/>
          <a:stretch>
            <a:fillRect/>
          </a:stretch>
        </p:blipFill>
        <p:spPr bwMode="auto">
          <a:xfrm>
            <a:off x="0" y="0"/>
            <a:ext cx="9144001" cy="6858000"/>
          </a:xfrm>
          <a:prstGeom prst="rect">
            <a:avLst/>
          </a:prstGeom>
          <a:noFill/>
        </p:spPr>
      </p:pic>
      <p:pic>
        <p:nvPicPr>
          <p:cNvPr id="2055" name="Picture 7" descr="D:\Мои документы\Фото\Рисунок14.jpg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086600" y="4876800"/>
            <a:ext cx="1304925" cy="1384300"/>
          </a:xfrm>
          <a:prstGeom prst="rect">
            <a:avLst/>
          </a:prstGeom>
          <a:noFill/>
        </p:spPr>
      </p:pic>
      <p:pic>
        <p:nvPicPr>
          <p:cNvPr id="2056" name="Picture 8" descr="D:\Мои документы\Фото\Рисунок13.jpg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105400" y="5029200"/>
            <a:ext cx="1311275" cy="1304925"/>
          </a:xfrm>
          <a:prstGeom prst="rect">
            <a:avLst/>
          </a:prstGeom>
          <a:noFill/>
        </p:spPr>
      </p:pic>
      <p:pic>
        <p:nvPicPr>
          <p:cNvPr id="2057" name="Picture 9" descr="D:\Мои документы\Фото\Рисунок12.jpg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209800" y="5029200"/>
            <a:ext cx="1616075" cy="1457325"/>
          </a:xfrm>
          <a:prstGeom prst="rect">
            <a:avLst/>
          </a:prstGeom>
          <a:noFill/>
        </p:spPr>
      </p:pic>
      <p:pic>
        <p:nvPicPr>
          <p:cNvPr id="2058" name="Picture 10" descr="D:\Мои документы\Фото\Рисунок11.jpg"/>
          <p:cNvPicPr>
            <a:picLocks noChangeAspect="1" noChangeArrowheads="1"/>
          </p:cNvPicPr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04800" y="3886200"/>
            <a:ext cx="1231900" cy="1304925"/>
          </a:xfrm>
          <a:prstGeom prst="rect">
            <a:avLst/>
          </a:prstGeom>
          <a:noFill/>
        </p:spPr>
      </p:pic>
      <p:pic>
        <p:nvPicPr>
          <p:cNvPr id="2059" name="Picture 11" descr="D:\Мои документы\Фото\Рисунок10.jpg"/>
          <p:cNvPicPr>
            <a:picLocks noChangeAspect="1" noChangeArrowheads="1"/>
          </p:cNvPicPr>
          <p:nvPr/>
        </p:nvPicPr>
        <p:blipFill>
          <a:blip r:embed="rId8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429000" y="3886200"/>
            <a:ext cx="1689100" cy="1231900"/>
          </a:xfrm>
          <a:prstGeom prst="rect">
            <a:avLst/>
          </a:prstGeom>
          <a:noFill/>
        </p:spPr>
      </p:pic>
      <p:pic>
        <p:nvPicPr>
          <p:cNvPr id="2060" name="Picture 12" descr="D:\Мои документы\Фото\Рисунок9.jpg"/>
          <p:cNvPicPr>
            <a:picLocks noChangeAspect="1" noChangeArrowheads="1"/>
          </p:cNvPicPr>
          <p:nvPr/>
        </p:nvPicPr>
        <p:blipFill>
          <a:blip r:embed="rId9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848600" y="3200400"/>
            <a:ext cx="1079500" cy="1152525"/>
          </a:xfrm>
          <a:prstGeom prst="rect">
            <a:avLst/>
          </a:prstGeom>
          <a:noFill/>
        </p:spPr>
      </p:pic>
      <p:pic>
        <p:nvPicPr>
          <p:cNvPr id="2061" name="Picture 13" descr="D:\Мои документы\Фото\Рисунок8.jpg"/>
          <p:cNvPicPr>
            <a:picLocks noChangeAspect="1" noChangeArrowheads="1"/>
          </p:cNvPicPr>
          <p:nvPr/>
        </p:nvPicPr>
        <p:blipFill>
          <a:blip r:embed="rId10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257800" y="3048000"/>
            <a:ext cx="1079500" cy="1311275"/>
          </a:xfrm>
          <a:prstGeom prst="rect">
            <a:avLst/>
          </a:prstGeom>
          <a:noFill/>
        </p:spPr>
      </p:pic>
      <p:pic>
        <p:nvPicPr>
          <p:cNvPr id="2062" name="Picture 14" descr="D:\Мои документы\Фото\Рисунок7.jpg"/>
          <p:cNvPicPr>
            <a:picLocks noChangeAspect="1" noChangeArrowheads="1"/>
          </p:cNvPicPr>
          <p:nvPr/>
        </p:nvPicPr>
        <p:blipFill>
          <a:blip r:embed="rId11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743200" y="2590800"/>
            <a:ext cx="1689100" cy="1231900"/>
          </a:xfrm>
          <a:prstGeom prst="rect">
            <a:avLst/>
          </a:prstGeom>
          <a:noFill/>
        </p:spPr>
      </p:pic>
      <p:pic>
        <p:nvPicPr>
          <p:cNvPr id="2064" name="Picture 16" descr="D:\Мои документы\Фото\Рисунок6.jpg"/>
          <p:cNvPicPr>
            <a:picLocks noChangeAspect="1" noChangeArrowheads="1"/>
          </p:cNvPicPr>
          <p:nvPr/>
        </p:nvPicPr>
        <p:blipFill>
          <a:blip r:embed="rId1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85800" y="2057400"/>
            <a:ext cx="1384300" cy="1463675"/>
          </a:xfrm>
          <a:prstGeom prst="rect">
            <a:avLst/>
          </a:prstGeom>
          <a:noFill/>
        </p:spPr>
      </p:pic>
      <p:pic>
        <p:nvPicPr>
          <p:cNvPr id="2065" name="Picture 17" descr="D:\Мои документы\Фото\Рисунок5.jpg"/>
          <p:cNvPicPr>
            <a:picLocks noChangeAspect="1" noChangeArrowheads="1"/>
          </p:cNvPicPr>
          <p:nvPr/>
        </p:nvPicPr>
        <p:blipFill>
          <a:blip r:embed="rId1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912100" y="0"/>
            <a:ext cx="1231900" cy="1158875"/>
          </a:xfrm>
          <a:prstGeom prst="rect">
            <a:avLst/>
          </a:prstGeom>
          <a:noFill/>
        </p:spPr>
      </p:pic>
      <p:pic>
        <p:nvPicPr>
          <p:cNvPr id="2066" name="Picture 18" descr="D:\Мои документы\Фото\Рисунок4.jpg"/>
          <p:cNvPicPr>
            <a:picLocks noChangeAspect="1" noChangeArrowheads="1"/>
          </p:cNvPicPr>
          <p:nvPr/>
        </p:nvPicPr>
        <p:blipFill>
          <a:blip r:embed="rId1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562600" y="381000"/>
            <a:ext cx="1536700" cy="1304925"/>
          </a:xfrm>
          <a:prstGeom prst="rect">
            <a:avLst/>
          </a:prstGeom>
          <a:noFill/>
        </p:spPr>
      </p:pic>
      <p:pic>
        <p:nvPicPr>
          <p:cNvPr id="2067" name="Picture 19" descr="D:\Мои документы\Фото\Рисунок3.jpg"/>
          <p:cNvPicPr>
            <a:picLocks noChangeAspect="1" noChangeArrowheads="1"/>
          </p:cNvPicPr>
          <p:nvPr/>
        </p:nvPicPr>
        <p:blipFill>
          <a:blip r:embed="rId1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429000" y="609600"/>
            <a:ext cx="927100" cy="1311275"/>
          </a:xfrm>
          <a:prstGeom prst="rect">
            <a:avLst/>
          </a:prstGeom>
          <a:noFill/>
        </p:spPr>
      </p:pic>
      <p:pic>
        <p:nvPicPr>
          <p:cNvPr id="2068" name="Picture 20" descr="D:\Мои документы\Фото\Рисунок2.jpg"/>
          <p:cNvPicPr>
            <a:picLocks noChangeAspect="1" noChangeArrowheads="1"/>
          </p:cNvPicPr>
          <p:nvPr/>
        </p:nvPicPr>
        <p:blipFill>
          <a:blip r:embed="rId1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295400" y="304800"/>
            <a:ext cx="1384300" cy="1463675"/>
          </a:xfrm>
          <a:prstGeom prst="rect">
            <a:avLst/>
          </a:prstGeom>
          <a:noFill/>
        </p:spPr>
      </p:pic>
      <p:pic>
        <p:nvPicPr>
          <p:cNvPr id="2069" name="Picture 21" descr="D:\Мои документы\Фото\Рисунок15.jpg"/>
          <p:cNvPicPr>
            <a:picLocks noChangeAspect="1" noChangeArrowheads="1"/>
          </p:cNvPicPr>
          <p:nvPr/>
        </p:nvPicPr>
        <p:blipFill>
          <a:blip r:embed="rId1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934200" y="1600200"/>
            <a:ext cx="1231900" cy="1536700"/>
          </a:xfrm>
          <a:prstGeom prst="rect">
            <a:avLst/>
          </a:prstGeom>
          <a:noFill/>
        </p:spPr>
      </p:pic>
    </p:spTree>
  </p:cSld>
  <p:clrMapOvr>
    <a:masterClrMapping/>
  </p:clrMapOvr>
  <p:transition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Admin\Desktop\зима.jp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19827" t="12622" r="12455"/>
          <a:stretch>
            <a:fillRect/>
          </a:stretch>
        </p:blipFill>
        <p:spPr bwMode="auto">
          <a:xfrm>
            <a:off x="-1" y="0"/>
            <a:ext cx="9144001" cy="6858000"/>
          </a:xfrm>
          <a:prstGeom prst="rect">
            <a:avLst/>
          </a:prstGeom>
          <a:noFill/>
        </p:spPr>
      </p:pic>
      <p:pic>
        <p:nvPicPr>
          <p:cNvPr id="1032" name="Picture 8" descr="C:\Users\Admin\Desktop\тень.jpg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25843" t="52796" r="50562" b="28277"/>
          <a:stretch>
            <a:fillRect/>
          </a:stretch>
        </p:blipFill>
        <p:spPr bwMode="auto">
          <a:xfrm>
            <a:off x="1752600" y="5181600"/>
            <a:ext cx="1600200" cy="1447800"/>
          </a:xfrm>
          <a:prstGeom prst="rect">
            <a:avLst/>
          </a:prstGeom>
          <a:noFill/>
        </p:spPr>
      </p:pic>
      <p:pic>
        <p:nvPicPr>
          <p:cNvPr id="1031" name="Picture 7" descr="C:\Users\Admin\Desktop\тень.jpg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t="1000" r="79697" b="80000"/>
          <a:stretch>
            <a:fillRect/>
          </a:stretch>
        </p:blipFill>
        <p:spPr bwMode="auto">
          <a:xfrm>
            <a:off x="457200" y="1981200"/>
            <a:ext cx="1371600" cy="1447800"/>
          </a:xfrm>
          <a:prstGeom prst="rect">
            <a:avLst/>
          </a:prstGeom>
          <a:noFill/>
        </p:spPr>
      </p:pic>
      <p:pic>
        <p:nvPicPr>
          <p:cNvPr id="1034" name="Picture 10" descr="C:\Users\Admin\Desktop\тень.jpg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79492" t="71717" r="2279" b="11111"/>
          <a:stretch>
            <a:fillRect/>
          </a:stretch>
        </p:blipFill>
        <p:spPr bwMode="auto">
          <a:xfrm>
            <a:off x="381000" y="3810000"/>
            <a:ext cx="1219200" cy="1295400"/>
          </a:xfrm>
          <a:prstGeom prst="rect">
            <a:avLst/>
          </a:prstGeom>
          <a:noFill/>
        </p:spPr>
      </p:pic>
      <p:pic>
        <p:nvPicPr>
          <p:cNvPr id="1033" name="Picture 9" descr="C:\Users\Admin\Desktop\тень.jpg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52273" t="54403" r="28409" b="27462"/>
          <a:stretch>
            <a:fillRect/>
          </a:stretch>
        </p:blipFill>
        <p:spPr bwMode="auto">
          <a:xfrm>
            <a:off x="6934200" y="5486400"/>
            <a:ext cx="1295400" cy="1371600"/>
          </a:xfrm>
          <a:prstGeom prst="rect">
            <a:avLst/>
          </a:prstGeom>
          <a:noFill/>
        </p:spPr>
      </p:pic>
      <p:pic>
        <p:nvPicPr>
          <p:cNvPr id="1035" name="Picture 11" descr="C:\Users\Admin\Desktop\тень.jpg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78409" t="1007" r="3409" b="78843"/>
          <a:stretch>
            <a:fillRect/>
          </a:stretch>
        </p:blipFill>
        <p:spPr bwMode="auto">
          <a:xfrm>
            <a:off x="6705600" y="1295400"/>
            <a:ext cx="1219200" cy="1524000"/>
          </a:xfrm>
          <a:prstGeom prst="rect">
            <a:avLst/>
          </a:prstGeom>
          <a:noFill/>
        </p:spPr>
      </p:pic>
      <p:pic>
        <p:nvPicPr>
          <p:cNvPr id="1036" name="Picture 12" descr="C:\Users\Admin\Desktop\тень.jpg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53409" t="37276" r="27273" b="45597"/>
          <a:stretch>
            <a:fillRect/>
          </a:stretch>
        </p:blipFill>
        <p:spPr bwMode="auto">
          <a:xfrm>
            <a:off x="4267200" y="5181600"/>
            <a:ext cx="1295400" cy="1295400"/>
          </a:xfrm>
          <a:prstGeom prst="rect">
            <a:avLst/>
          </a:prstGeom>
          <a:noFill/>
        </p:spPr>
      </p:pic>
      <p:pic>
        <p:nvPicPr>
          <p:cNvPr id="1037" name="Picture 13" descr="C:\Users\Admin\Desktop\тень.jpg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30682" t="20149" r="55682" b="62724"/>
          <a:stretch>
            <a:fillRect/>
          </a:stretch>
        </p:blipFill>
        <p:spPr bwMode="auto">
          <a:xfrm>
            <a:off x="3124200" y="457200"/>
            <a:ext cx="914400" cy="1295400"/>
          </a:xfrm>
          <a:prstGeom prst="rect">
            <a:avLst/>
          </a:prstGeom>
          <a:noFill/>
        </p:spPr>
      </p:pic>
      <p:pic>
        <p:nvPicPr>
          <p:cNvPr id="1038" name="Picture 14" descr="C:\Users\Admin\Desktop\тень.jpg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4545" t="55410" r="79545" b="29477"/>
          <a:stretch>
            <a:fillRect/>
          </a:stretch>
        </p:blipFill>
        <p:spPr bwMode="auto">
          <a:xfrm>
            <a:off x="7696200" y="3733800"/>
            <a:ext cx="1066800" cy="1143000"/>
          </a:xfrm>
          <a:prstGeom prst="rect">
            <a:avLst/>
          </a:prstGeom>
          <a:noFill/>
        </p:spPr>
      </p:pic>
      <p:pic>
        <p:nvPicPr>
          <p:cNvPr id="1039" name="Picture 15" descr="C:\Users\Admin\Desktop\тень.jpg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28736" t="71333" r="55172" b="11343"/>
          <a:stretch>
            <a:fillRect/>
          </a:stretch>
        </p:blipFill>
        <p:spPr bwMode="auto">
          <a:xfrm>
            <a:off x="5334000" y="2895600"/>
            <a:ext cx="1066800" cy="1295400"/>
          </a:xfrm>
          <a:prstGeom prst="rect">
            <a:avLst/>
          </a:prstGeom>
          <a:noFill/>
        </p:spPr>
      </p:pic>
      <p:pic>
        <p:nvPicPr>
          <p:cNvPr id="1040" name="Picture 16" descr="C:\Users\Admin\Desktop\тень.jpg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3409" t="36269" r="76136" b="44589"/>
          <a:stretch>
            <a:fillRect/>
          </a:stretch>
        </p:blipFill>
        <p:spPr bwMode="auto">
          <a:xfrm>
            <a:off x="1295400" y="152400"/>
            <a:ext cx="1371600" cy="1447800"/>
          </a:xfrm>
          <a:prstGeom prst="rect">
            <a:avLst/>
          </a:prstGeom>
          <a:noFill/>
        </p:spPr>
      </p:pic>
      <p:pic>
        <p:nvPicPr>
          <p:cNvPr id="1041" name="Picture 17" descr="C:\Users\Admin\Desktop\тень.jpg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26136" t="37276" r="48864" b="46604"/>
          <a:stretch>
            <a:fillRect/>
          </a:stretch>
        </p:blipFill>
        <p:spPr bwMode="auto">
          <a:xfrm>
            <a:off x="2514600" y="2362200"/>
            <a:ext cx="1676400" cy="1219200"/>
          </a:xfrm>
          <a:prstGeom prst="rect">
            <a:avLst/>
          </a:prstGeom>
          <a:noFill/>
        </p:spPr>
      </p:pic>
      <p:pic>
        <p:nvPicPr>
          <p:cNvPr id="1042" name="Picture 18" descr="C:\Users\Admin\Desktop\тень.jpg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4545" t="71530" r="77273" b="13358"/>
          <a:stretch>
            <a:fillRect/>
          </a:stretch>
        </p:blipFill>
        <p:spPr bwMode="auto">
          <a:xfrm>
            <a:off x="7924800" y="0"/>
            <a:ext cx="1219200" cy="1143000"/>
          </a:xfrm>
          <a:prstGeom prst="rect">
            <a:avLst/>
          </a:prstGeom>
          <a:noFill/>
        </p:spPr>
      </p:pic>
      <p:pic>
        <p:nvPicPr>
          <p:cNvPr id="1044" name="Picture 20" descr="C:\Users\Admin\Desktop\тень.jpg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29546" t="3022" r="45455" b="80858"/>
          <a:stretch>
            <a:fillRect/>
          </a:stretch>
        </p:blipFill>
        <p:spPr bwMode="auto">
          <a:xfrm>
            <a:off x="3124200" y="3810000"/>
            <a:ext cx="1676400" cy="1219200"/>
          </a:xfrm>
          <a:prstGeom prst="rect">
            <a:avLst/>
          </a:prstGeom>
          <a:noFill/>
        </p:spPr>
      </p:pic>
      <p:pic>
        <p:nvPicPr>
          <p:cNvPr id="1043" name="Picture 19" descr="C:\Users\Admin\Desktop\тень.jpg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2247" t="19923" r="75281" b="63142"/>
          <a:stretch>
            <a:fillRect/>
          </a:stretch>
        </p:blipFill>
        <p:spPr bwMode="auto">
          <a:xfrm>
            <a:off x="5105400" y="228600"/>
            <a:ext cx="1524000" cy="1295400"/>
          </a:xfrm>
          <a:prstGeom prst="rect">
            <a:avLst/>
          </a:prstGeom>
          <a:noFill/>
        </p:spPr>
      </p:pic>
      <p:sp>
        <p:nvSpPr>
          <p:cNvPr id="17" name="TextBox 16"/>
          <p:cNvSpPr txBox="1"/>
          <p:nvPr/>
        </p:nvSpPr>
        <p:spPr>
          <a:xfrm>
            <a:off x="2667000" y="0"/>
            <a:ext cx="427118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FF0000"/>
                </a:solidFill>
                <a:latin typeface="Arial Black" pitchFamily="34" charset="0"/>
              </a:rPr>
              <a:t>Проверь себя</a:t>
            </a:r>
            <a:endParaRPr lang="ru-RU" sz="2400" b="1" dirty="0">
              <a:solidFill>
                <a:srgbClr val="FF0000"/>
              </a:solidFill>
              <a:latin typeface="Arial Black" pitchFamily="34" charset="0"/>
            </a:endParaRPr>
          </a:p>
        </p:txBody>
      </p:sp>
    </p:spTree>
  </p:cSld>
  <p:clrMapOvr>
    <a:masterClrMapping/>
  </p:clrMapOvr>
  <p:transition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3611 1.11111E-6 L 0.12778 0.46667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0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2" y="23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125 -0.02222 L -0.72084 -0.24444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103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67" y="-11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125 -0.03333 L 0.26667 -0.55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103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0" y="-25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.01111 L -0.50833 -0.47222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103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54" y="-242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3.33333E-6 L 0.43333 0.38889 " pathEditMode="relative" ptsTypes="AA">
                                      <p:cBhvr>
                                        <p:cTn id="22" dur="2000" fill="hold"/>
                                        <p:tgtEl>
                                          <p:spTgt spid="104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833 0.00556 L -0.575 0.33889 " pathEditMode="relative" rAng="0" ptsTypes="AA">
                                      <p:cBhvr>
                                        <p:cTn id="26" dur="2000" fill="hold"/>
                                        <p:tgtEl>
                                          <p:spTgt spid="104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83" y="16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0.01666 L -0.24167 0.52778 " pathEditMode="relative" rAng="0" ptsTypes="AA">
                                      <p:cBhvr>
                                        <p:cTn id="30" dur="2000" fill="hold"/>
                                        <p:tgtEl>
                                          <p:spTgt spid="104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1" y="25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C:\Users\Admin\Desktop\зима.jp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19827" t="12622" r="12455"/>
          <a:stretch>
            <a:fillRect/>
          </a:stretch>
        </p:blipFill>
        <p:spPr bwMode="auto">
          <a:xfrm>
            <a:off x="-1" y="0"/>
            <a:ext cx="9144001" cy="6858000"/>
          </a:xfrm>
          <a:prstGeom prst="rect">
            <a:avLst/>
          </a:prstGeom>
          <a:noFill/>
        </p:spPr>
      </p:pic>
      <p:sp>
        <p:nvSpPr>
          <p:cNvPr id="4" name="TextBox 3"/>
          <p:cNvSpPr txBox="1"/>
          <p:nvPr/>
        </p:nvSpPr>
        <p:spPr>
          <a:xfrm>
            <a:off x="2743200" y="2057400"/>
            <a:ext cx="38862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b="1" dirty="0" smtClean="0">
                <a:solidFill>
                  <a:srgbClr val="FF0000"/>
                </a:solidFill>
              </a:rPr>
              <a:t>МОЛОДЕЦ</a:t>
            </a:r>
            <a:endParaRPr lang="ru-RU" sz="54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>
    <p:zoom/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123</TotalTime>
  <Words>5</Words>
  <Application>Microsoft Office PowerPoint</Application>
  <PresentationFormat>Экран (4:3)</PresentationFormat>
  <Paragraphs>3</Paragraphs>
  <Slides>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Office Theme</vt:lpstr>
      <vt:lpstr>Слайд 1</vt:lpstr>
      <vt:lpstr>Слайд 2</vt:lpstr>
      <vt:lpstr>Слайд 3</vt:lpstr>
      <vt:lpstr>Слайд 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Admin</dc:creator>
  <cp:lastModifiedBy>Admin</cp:lastModifiedBy>
  <cp:revision>13</cp:revision>
  <dcterms:created xsi:type="dcterms:W3CDTF">2006-08-16T00:00:00Z</dcterms:created>
  <dcterms:modified xsi:type="dcterms:W3CDTF">2020-12-22T19:03:39Z</dcterms:modified>
</cp:coreProperties>
</file>