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FF0000"/>
                </a:solidFill>
                <a:effectLst/>
              </a:rPr>
              <a:t>Муниципальное дошкольное образовательное автономное учреждение</a:t>
            </a:r>
            <a:br>
              <a:rPr lang="ru-RU" sz="1600" dirty="0" smtClean="0">
                <a:solidFill>
                  <a:srgbClr val="FF0000"/>
                </a:solidFill>
                <a:effectLst/>
              </a:rPr>
            </a:br>
            <a:r>
              <a:rPr lang="ru-RU" sz="1600" dirty="0" smtClean="0">
                <a:solidFill>
                  <a:srgbClr val="FF0000"/>
                </a:solidFill>
                <a:effectLst/>
              </a:rPr>
              <a:t>«Детский сад № 62 «Чайка» комбинированного вида  г. Орска»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196752"/>
            <a:ext cx="6400800" cy="79208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Макеты дорожных знаков</a:t>
            </a:r>
          </a:p>
        </p:txBody>
      </p:sp>
      <p:pic>
        <p:nvPicPr>
          <p:cNvPr id="4" name="Рисунок 3" descr="C:\Users\Домашний\Desktop\фото работа\IMG-20221020-WA0040.jpg"/>
          <p:cNvPicPr/>
          <p:nvPr/>
        </p:nvPicPr>
        <p:blipFill>
          <a:blip r:embed="rId2" cstate="print"/>
          <a:srcRect l="69245" t="8830" r="-911" b="67092"/>
          <a:stretch>
            <a:fillRect/>
          </a:stretch>
        </p:blipFill>
        <p:spPr bwMode="auto">
          <a:xfrm>
            <a:off x="1547664" y="1988840"/>
            <a:ext cx="568863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907704" y="5661248"/>
            <a:ext cx="6400800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Подготовила: воспитатель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Кранга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Вера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Михайловна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55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2664296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effectLst/>
                <a:latin typeface="+mn-lt"/>
              </a:rPr>
              <a:t>Цель: </a:t>
            </a:r>
            <a:r>
              <a:rPr lang="ru-RU" sz="1600" b="0" dirty="0" smtClean="0">
                <a:solidFill>
                  <a:srgbClr val="FF0000"/>
                </a:solidFill>
                <a:effectLst/>
              </a:rPr>
              <a:t>Дать первичные знания о правилах поведения на дороге; выработать бессознательную привычку играть в строго определенном месте, понимание того, что на дорогу выходить нельзя, дать понятие о том, что машины - это транспорт, что транспорт бывает разным; познакомить с сигналами светофора и пешеходным переходом; объяснить, для чего нужен светофор; продолжать знакомить детей с основными цветами </a:t>
            </a:r>
            <a:r>
              <a:rPr lang="ru-RU" sz="1600" b="0" i="1" dirty="0" smtClean="0">
                <a:solidFill>
                  <a:srgbClr val="FF0000"/>
                </a:solidFill>
                <a:effectLst/>
              </a:rPr>
              <a:t>(красный, зеленый, желтый)</a:t>
            </a:r>
            <a:r>
              <a:rPr lang="ru-RU" sz="1600" b="0" dirty="0" smtClean="0">
                <a:solidFill>
                  <a:srgbClr val="FF0000"/>
                </a:solidFill>
                <a:effectLst/>
              </a:rPr>
              <a:t>.Формировать элементарные знания о правилах поведения на дороге</a:t>
            </a:r>
            <a:r>
              <a:rPr lang="ru-RU" sz="1800" b="0" dirty="0" smtClean="0">
                <a:solidFill>
                  <a:srgbClr val="FF0000"/>
                </a:solidFill>
                <a:effectLst/>
              </a:rPr>
              <a:t>.</a:t>
            </a:r>
            <a:endParaRPr lang="ru-RU" sz="1800" dirty="0"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384506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Задачи :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Создать условия для обучения детей правилам безопасного поведения на дороге,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Формировать у дошкольников устойчивые навыки соблюдения и выполнения правил дорожного движения </a:t>
            </a:r>
            <a:r>
              <a:rPr lang="ru-RU" sz="2000" i="1" dirty="0" smtClean="0">
                <a:solidFill>
                  <a:srgbClr val="FF0000"/>
                </a:solidFill>
              </a:rPr>
              <a:t>(ПДД)</a:t>
            </a:r>
            <a:r>
              <a:rPr lang="ru-RU" sz="2000" dirty="0" smtClean="0">
                <a:solidFill>
                  <a:srgbClr val="FF0000"/>
                </a:solidFill>
              </a:rPr>
              <a:t>;.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Формировать навыки безопасного поведения на дорогах у детей через практическую деятельность.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Дать детям представление о разновидностях транспорта.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9" name="Содержимое 8" descr="https://zamanilka.ru/wp-content/uploads/2023/09/svetofor-kartinki-dlya-detey-3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8208911" cy="604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8" name="Содержимое 7" descr="https://s1.showslide.ru/s_slide/082112683cb0a2367dfc78df868ff3ff/3b9b3eb5-c2f3-4b23-aa99-346c260de997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52927" cy="604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+mn-lt"/>
              </a:rPr>
              <a:t>В изготовлении таких макетов по ПДД 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для детей 1 младшей группы были вовлечены родители</a:t>
            </a:r>
            <a:endParaRPr lang="ru-RU" sz="2000" dirty="0">
              <a:latin typeface="+mn-lt"/>
            </a:endParaRPr>
          </a:p>
        </p:txBody>
      </p:sp>
      <p:pic>
        <p:nvPicPr>
          <p:cNvPr id="10" name="Содержимое 9" descr="C:\Users\Домашний\Desktop\фото работа\IMG-20221020-WA0040.jpg"/>
          <p:cNvPicPr>
            <a:picLocks noGrp="1"/>
          </p:cNvPicPr>
          <p:nvPr>
            <p:ph idx="1"/>
          </p:nvPr>
        </p:nvPicPr>
        <p:blipFill>
          <a:blip r:embed="rId2" cstate="print"/>
          <a:srcRect l="69245" t="8830" r="-911" b="67092"/>
          <a:stretch>
            <a:fillRect/>
          </a:stretch>
        </p:blipFill>
        <p:spPr bwMode="auto">
          <a:xfrm>
            <a:off x="539552" y="1484784"/>
            <a:ext cx="806489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7" name="Содержимое 6" descr="https://img.razrisyika.ru/kart/33/1200/130370-po-pdd-dlya-detey-3-4-let-v-detskom-sadu-3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980728"/>
            <a:ext cx="8064896" cy="5327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107</TotalTime>
  <Words>113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Муниципальное дошкольное образовательное автономное учреждение «Детский сад № 62 «Чайка» комбинированного вида  г. Орска»  </vt:lpstr>
      <vt:lpstr>Цель: Дать первичные знания о правилах поведения на дороге; выработать бессознательную привычку играть в строго определенном месте, понимание того, что на дорогу выходить нельзя, дать понятие о том, что машины - это транспорт, что транспорт бывает разным; познакомить с сигналами светофора и пешеходным переходом; объяснить, для чего нужен светофор; продолжать знакомить детей с основными цветами (красный, зеленый, желтый).Формировать элементарные знания о правилах поведения на дороге.</vt:lpstr>
      <vt:lpstr>Слайд 3</vt:lpstr>
      <vt:lpstr>Слайд 4</vt:lpstr>
      <vt:lpstr>В изготовлении таких макетов по ПДД  для детей 1 младшей группы были вовлечены родители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detsa</dc:creator>
  <cp:lastModifiedBy>Домашний</cp:lastModifiedBy>
  <cp:revision>14</cp:revision>
  <dcterms:created xsi:type="dcterms:W3CDTF">2022-02-02T04:59:44Z</dcterms:created>
  <dcterms:modified xsi:type="dcterms:W3CDTF">2024-02-04T06:38:32Z</dcterms:modified>
</cp:coreProperties>
</file>