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D30A6-A2CE-413C-B19C-2525234AB9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1974B-09F6-46D3-BB5B-8CF80279E602}">
      <dgm:prSet phldrT="[Текст]" custT="1"/>
      <dgm:spPr/>
      <dgm:t>
        <a:bodyPr/>
        <a:lstStyle/>
        <a:p>
          <a:r>
            <a:rPr lang="ru-RU" sz="2400">
              <a:solidFill>
                <a:schemeClr val="bg2">
                  <a:lumMod val="25000"/>
                </a:schemeClr>
              </a:solidFill>
            </a:rPr>
            <a:t>Формы работы</a:t>
          </a:r>
        </a:p>
      </dgm:t>
    </dgm:pt>
    <dgm:pt modelId="{5AA22A16-F7E4-4CBB-AD0E-0747DDA812AF}" type="parTrans" cxnId="{9B7ECABE-728E-47A5-B029-DF1950753D0F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7E74168-8BC8-4958-91E0-81E531FDA545}" type="sibTrans" cxnId="{9B7ECABE-728E-47A5-B029-DF1950753D0F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FCB98AC-5315-4EFD-B0B1-96892F8A27BA}">
      <dgm:prSet phldrT="[Текст]"/>
      <dgm:spPr/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</a:rPr>
            <a:t>С детьми:</a:t>
          </a:r>
        </a:p>
      </dgm:t>
    </dgm:pt>
    <dgm:pt modelId="{57289E0E-B492-4B0B-9AB8-0705B3C3054D}" type="parTrans" cxnId="{F398B88F-1685-47D4-A5ED-8B1FA4D67A8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0E0961B-4F66-499B-9150-8981A56CEE30}" type="sibTrans" cxnId="{F398B88F-1685-47D4-A5ED-8B1FA4D67A85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6640991-9CA7-4E47-87D3-E82E84728F2F}">
      <dgm:prSet phldrT="[Текст]"/>
      <dgm:spPr/>
      <dgm:t>
        <a:bodyPr/>
        <a:lstStyle/>
        <a:p>
          <a:r>
            <a:rPr lang="ru-RU">
              <a:solidFill>
                <a:schemeClr val="bg2">
                  <a:lumMod val="25000"/>
                </a:schemeClr>
              </a:solidFill>
            </a:rPr>
            <a:t>С педагогами:</a:t>
          </a:r>
        </a:p>
      </dgm:t>
    </dgm:pt>
    <dgm:pt modelId="{08885EBA-DC59-4053-84E5-D3C63DDC8406}" type="parTrans" cxnId="{91216A49-A832-409D-80CB-50C154DC01A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E213832-6B14-4D09-8FC2-94621E875C1D}" type="sibTrans" cxnId="{91216A49-A832-409D-80CB-50C154DC01A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74D9167-BE80-4A1C-AD37-239621EB44A2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Консультирование</a:t>
          </a:r>
        </a:p>
      </dgm:t>
    </dgm:pt>
    <dgm:pt modelId="{9F188C10-C372-4627-9062-7AD2BB53F14C}" type="parTrans" cxnId="{22AF443D-EA24-4BE3-89A0-5A145AD761F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7E88B1EC-350A-4E71-AA1E-8E5BED7D6BEC}" type="sibTrans" cxnId="{22AF443D-EA24-4BE3-89A0-5A145AD761F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C69E300-5834-4730-9612-96674ED978E5}">
      <dgm:prSet/>
      <dgm:spPr/>
      <dgm:t>
        <a:bodyPr/>
        <a:lstStyle/>
        <a:p>
          <a:r>
            <a:rPr lang="ru-RU">
              <a:solidFill>
                <a:schemeClr val="bg2">
                  <a:lumMod val="25000"/>
                </a:schemeClr>
              </a:solidFill>
            </a:rPr>
            <a:t>С родителями:</a:t>
          </a:r>
        </a:p>
      </dgm:t>
    </dgm:pt>
    <dgm:pt modelId="{AD0641C2-E2A9-4F9D-AD85-0FD314CA923B}" type="parTrans" cxnId="{BC77BD27-6E9E-47A0-998A-8CA1528FB77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3778ED2-571C-4D80-89DD-397FA004BA76}" type="sibTrans" cxnId="{BC77BD27-6E9E-47A0-998A-8CA1528FB77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97482358-2E3A-46A2-9D72-BF3C083C0942}">
      <dgm:prSet custT="1"/>
      <dgm:spPr/>
      <dgm:t>
        <a:bodyPr/>
        <a:lstStyle/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Оформление наглядно-информационных стендов в группах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Оформление сайта ДОО для родителей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Консультирование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algn="l"/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Онлайн-рассылки</a:t>
          </a:r>
          <a:endParaRPr lang="ru-RU" sz="14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5F5329-062E-49BE-8AE9-7B382812D8EE}" type="parTrans" cxnId="{9DA2CA42-F480-49EE-850E-D633D4DD0BE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D2A10F4-F213-455E-BD36-A326F2539303}" type="sibTrans" cxnId="{9DA2CA42-F480-49EE-850E-D633D4DD0BE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A1C06E4-A352-470C-94A6-1BA17A6CFEDE}">
      <dgm:prSet phldrT="[Текст]" custT="1"/>
      <dgm:spPr/>
      <dgm:t>
        <a:bodyPr/>
        <a:lstStyle/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Коммуникативные игры</a:t>
          </a:r>
        </a:p>
        <a:p>
          <a:pPr algn="l"/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Психогимнастика</a:t>
          </a:r>
          <a:endParaRPr lang="ru-RU" sz="14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Элементы тренинга по сказкам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Релаксационные методы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Мимические и пантомимические этюды</a:t>
          </a:r>
        </a:p>
        <a:p>
          <a:pPr algn="l"/>
          <a:r>
            <a: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Игры-драматизации</a:t>
          </a:r>
        </a:p>
      </dgm:t>
    </dgm:pt>
    <dgm:pt modelId="{AE7286AA-7695-408D-A51B-6A4A59489EDD}" type="sibTrans" cxnId="{DF1FAEE1-8C2F-4275-A3B2-DA37AE592364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ADF0A0A5-5D02-4E5A-B1E2-39E9F7A3D851}" type="parTrans" cxnId="{DF1FAEE1-8C2F-4275-A3B2-DA37AE592364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9E0BE1E-2AC7-4222-AC59-D6DF696D88A2}" type="pres">
      <dgm:prSet presAssocID="{636D30A6-A2CE-413C-B19C-2525234AB9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551C6F-8364-4572-B910-7C89CE5698A8}" type="pres">
      <dgm:prSet presAssocID="{D461974B-09F6-46D3-BB5B-8CF80279E602}" presName="hierRoot1" presStyleCnt="0"/>
      <dgm:spPr/>
    </dgm:pt>
    <dgm:pt modelId="{73FBDAF6-558A-4422-8595-699C51A4C2C0}" type="pres">
      <dgm:prSet presAssocID="{D461974B-09F6-46D3-BB5B-8CF80279E602}" presName="composite" presStyleCnt="0"/>
      <dgm:spPr/>
    </dgm:pt>
    <dgm:pt modelId="{F41FE1E4-A200-4DDF-BE34-28FF51FA444F}" type="pres">
      <dgm:prSet presAssocID="{D461974B-09F6-46D3-BB5B-8CF80279E602}" presName="background" presStyleLbl="node0" presStyleIdx="0" presStyleCnt="1"/>
      <dgm:spPr/>
    </dgm:pt>
    <dgm:pt modelId="{62BF6C2D-3D0F-4FA3-BE79-34533B57EEC3}" type="pres">
      <dgm:prSet presAssocID="{D461974B-09F6-46D3-BB5B-8CF80279E602}" presName="text" presStyleLbl="fgAcc0" presStyleIdx="0" presStyleCnt="1" custScaleX="359441" custScaleY="166677" custLinFactY="-35772" custLinFactNeighborX="7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CF0C6-BB1C-442F-A0CD-76269C1BBE7C}" type="pres">
      <dgm:prSet presAssocID="{D461974B-09F6-46D3-BB5B-8CF80279E602}" presName="hierChild2" presStyleCnt="0"/>
      <dgm:spPr/>
    </dgm:pt>
    <dgm:pt modelId="{53610D8E-AEF7-41EE-A450-A9FB35D0D0DE}" type="pres">
      <dgm:prSet presAssocID="{57289E0E-B492-4B0B-9AB8-0705B3C3054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7E2A36C-6A06-4A1D-9E7E-45FF7EB529BC}" type="pres">
      <dgm:prSet presAssocID="{CFCB98AC-5315-4EFD-B0B1-96892F8A27BA}" presName="hierRoot2" presStyleCnt="0"/>
      <dgm:spPr/>
    </dgm:pt>
    <dgm:pt modelId="{01E750DC-3682-4CED-A613-5CD42BDCA5B6}" type="pres">
      <dgm:prSet presAssocID="{CFCB98AC-5315-4EFD-B0B1-96892F8A27BA}" presName="composite2" presStyleCnt="0"/>
      <dgm:spPr/>
    </dgm:pt>
    <dgm:pt modelId="{1ED6D240-A250-4430-94D4-55BEF4E536CB}" type="pres">
      <dgm:prSet presAssocID="{CFCB98AC-5315-4EFD-B0B1-96892F8A27BA}" presName="background2" presStyleLbl="node2" presStyleIdx="0" presStyleCnt="3"/>
      <dgm:spPr/>
    </dgm:pt>
    <dgm:pt modelId="{F942779D-E6E9-49D2-96ED-833A91BEE51D}" type="pres">
      <dgm:prSet presAssocID="{CFCB98AC-5315-4EFD-B0B1-96892F8A27BA}" presName="text2" presStyleLbl="fgAcc2" presStyleIdx="0" presStyleCnt="3" custScaleX="303777" custLinFactY="-28762" custLinFactNeighborX="-111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AC7FA-72FD-41C3-A143-4894198E6B26}" type="pres">
      <dgm:prSet presAssocID="{CFCB98AC-5315-4EFD-B0B1-96892F8A27BA}" presName="hierChild3" presStyleCnt="0"/>
      <dgm:spPr/>
    </dgm:pt>
    <dgm:pt modelId="{1D918498-FB7D-4D40-BDC4-A5DC94EB7484}" type="pres">
      <dgm:prSet presAssocID="{ADF0A0A5-5D02-4E5A-B1E2-39E9F7A3D85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5C5AC79-17C8-4749-9531-B9C3C0D7EA76}" type="pres">
      <dgm:prSet presAssocID="{3A1C06E4-A352-470C-94A6-1BA17A6CFEDE}" presName="hierRoot3" presStyleCnt="0"/>
      <dgm:spPr/>
    </dgm:pt>
    <dgm:pt modelId="{B5FB4C52-F099-4CE8-A015-E0AA1694B3CA}" type="pres">
      <dgm:prSet presAssocID="{3A1C06E4-A352-470C-94A6-1BA17A6CFEDE}" presName="composite3" presStyleCnt="0"/>
      <dgm:spPr/>
    </dgm:pt>
    <dgm:pt modelId="{3ACFDFE8-86A3-460D-A892-255B9FF5968D}" type="pres">
      <dgm:prSet presAssocID="{3A1C06E4-A352-470C-94A6-1BA17A6CFEDE}" presName="background3" presStyleLbl="node3" presStyleIdx="0" presStyleCnt="3"/>
      <dgm:spPr/>
    </dgm:pt>
    <dgm:pt modelId="{0B42C35E-1991-4A60-8158-FD9FAE2B42B4}" type="pres">
      <dgm:prSet presAssocID="{3A1C06E4-A352-470C-94A6-1BA17A6CFEDE}" presName="text3" presStyleLbl="fgAcc3" presStyleIdx="0" presStyleCnt="3" custScaleX="298642" custScaleY="531569" custLinFactNeighborX="3614" custLinFactNeighborY="-94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54DC8-32EF-4977-A064-F09E3C682A08}" type="pres">
      <dgm:prSet presAssocID="{3A1C06E4-A352-470C-94A6-1BA17A6CFEDE}" presName="hierChild4" presStyleCnt="0"/>
      <dgm:spPr/>
    </dgm:pt>
    <dgm:pt modelId="{A9542395-7D68-4457-AFF3-A51836A01BA6}" type="pres">
      <dgm:prSet presAssocID="{AD0641C2-E2A9-4F9D-AD85-0FD314CA923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50BDA82-57F3-4D80-BFC0-7CB316D9F7F0}" type="pres">
      <dgm:prSet presAssocID="{3C69E300-5834-4730-9612-96674ED978E5}" presName="hierRoot2" presStyleCnt="0"/>
      <dgm:spPr/>
    </dgm:pt>
    <dgm:pt modelId="{2BF086EB-3082-4D42-A0EE-28A469E60E22}" type="pres">
      <dgm:prSet presAssocID="{3C69E300-5834-4730-9612-96674ED978E5}" presName="composite2" presStyleCnt="0"/>
      <dgm:spPr/>
    </dgm:pt>
    <dgm:pt modelId="{29013247-CA89-418B-8170-1A6C1049BE4F}" type="pres">
      <dgm:prSet presAssocID="{3C69E300-5834-4730-9612-96674ED978E5}" presName="background2" presStyleLbl="node2" presStyleIdx="1" presStyleCnt="3"/>
      <dgm:spPr/>
    </dgm:pt>
    <dgm:pt modelId="{C3A35F47-0BFC-4CEC-B1F1-731F9EDD8623}" type="pres">
      <dgm:prSet presAssocID="{3C69E300-5834-4730-9612-96674ED978E5}" presName="text2" presStyleLbl="fgAcc2" presStyleIdx="1" presStyleCnt="3" custFlipVert="0" custScaleX="314042" custScaleY="125712" custLinFactY="-27887" custLinFactNeighborX="-238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710C5-2C2F-4FD9-8559-82661A7619E3}" type="pres">
      <dgm:prSet presAssocID="{3C69E300-5834-4730-9612-96674ED978E5}" presName="hierChild3" presStyleCnt="0"/>
      <dgm:spPr/>
    </dgm:pt>
    <dgm:pt modelId="{DB2B2E0E-01F1-4846-8E30-C9F5E1A65015}" type="pres">
      <dgm:prSet presAssocID="{F35F5329-062E-49BE-8AE9-7B382812D8E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D48133C-EE41-43C9-ACA0-42FB07346BB2}" type="pres">
      <dgm:prSet presAssocID="{97482358-2E3A-46A2-9D72-BF3C083C0942}" presName="hierRoot3" presStyleCnt="0"/>
      <dgm:spPr/>
    </dgm:pt>
    <dgm:pt modelId="{C259E56A-0C2D-4E30-B48C-5F763F955439}" type="pres">
      <dgm:prSet presAssocID="{97482358-2E3A-46A2-9D72-BF3C083C0942}" presName="composite3" presStyleCnt="0"/>
      <dgm:spPr/>
    </dgm:pt>
    <dgm:pt modelId="{F6D70733-392F-404C-8D41-6B1C0C4C39E8}" type="pres">
      <dgm:prSet presAssocID="{97482358-2E3A-46A2-9D72-BF3C083C0942}" presName="background3" presStyleLbl="node3" presStyleIdx="1" presStyleCnt="3"/>
      <dgm:spPr/>
    </dgm:pt>
    <dgm:pt modelId="{3F510805-88C9-46DF-BDD6-9B6F09C91E84}" type="pres">
      <dgm:prSet presAssocID="{97482358-2E3A-46A2-9D72-BF3C083C0942}" presName="text3" presStyleLbl="fgAcc3" presStyleIdx="1" presStyleCnt="3" custScaleX="282563" custScaleY="513604" custLinFactY="-10159" custLinFactNeighborX="-90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B4A93-34C1-4F88-A145-0C840E6B41B7}" type="pres">
      <dgm:prSet presAssocID="{97482358-2E3A-46A2-9D72-BF3C083C0942}" presName="hierChild4" presStyleCnt="0"/>
      <dgm:spPr/>
    </dgm:pt>
    <dgm:pt modelId="{6A2826EA-AF84-4398-B677-3898C7D4A179}" type="pres">
      <dgm:prSet presAssocID="{08885EBA-DC59-4053-84E5-D3C63DDC840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55135D3-8EA1-4710-90FE-AC8DE1AEB114}" type="pres">
      <dgm:prSet presAssocID="{F6640991-9CA7-4E47-87D3-E82E84728F2F}" presName="hierRoot2" presStyleCnt="0"/>
      <dgm:spPr/>
    </dgm:pt>
    <dgm:pt modelId="{9482A90C-59A0-46E0-8820-BC12C5C63FAF}" type="pres">
      <dgm:prSet presAssocID="{F6640991-9CA7-4E47-87D3-E82E84728F2F}" presName="composite2" presStyleCnt="0"/>
      <dgm:spPr/>
    </dgm:pt>
    <dgm:pt modelId="{D10859C2-FA22-4BDC-A199-629EB0BAE2AB}" type="pres">
      <dgm:prSet presAssocID="{F6640991-9CA7-4E47-87D3-E82E84728F2F}" presName="background2" presStyleLbl="node2" presStyleIdx="2" presStyleCnt="3"/>
      <dgm:spPr/>
    </dgm:pt>
    <dgm:pt modelId="{ECB7A875-01BA-4036-A553-F3EEE365DDDA}" type="pres">
      <dgm:prSet presAssocID="{F6640991-9CA7-4E47-87D3-E82E84728F2F}" presName="text2" presStyleLbl="fgAcc2" presStyleIdx="2" presStyleCnt="3" custScaleX="260407" custLinFactY="-19619" custLinFactNeighborX="-105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76B1A3-DDE6-495C-ABEA-BC380AD2C6F4}" type="pres">
      <dgm:prSet presAssocID="{F6640991-9CA7-4E47-87D3-E82E84728F2F}" presName="hierChild3" presStyleCnt="0"/>
      <dgm:spPr/>
    </dgm:pt>
    <dgm:pt modelId="{71238884-BACE-49B0-BBA6-ED0FAEA7DEFA}" type="pres">
      <dgm:prSet presAssocID="{9F188C10-C372-4627-9062-7AD2BB53F14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6EB63FD-75F7-418B-B0D7-88B84C2FCAA6}" type="pres">
      <dgm:prSet presAssocID="{374D9167-BE80-4A1C-AD37-239621EB44A2}" presName="hierRoot3" presStyleCnt="0"/>
      <dgm:spPr/>
    </dgm:pt>
    <dgm:pt modelId="{AEE422CD-7A28-4835-B268-DDC1A32EC9D6}" type="pres">
      <dgm:prSet presAssocID="{374D9167-BE80-4A1C-AD37-239621EB44A2}" presName="composite3" presStyleCnt="0"/>
      <dgm:spPr/>
    </dgm:pt>
    <dgm:pt modelId="{6702D7CF-A656-489E-87C2-C110F850DA81}" type="pres">
      <dgm:prSet presAssocID="{374D9167-BE80-4A1C-AD37-239621EB44A2}" presName="background3" presStyleLbl="node3" presStyleIdx="2" presStyleCnt="3"/>
      <dgm:spPr/>
    </dgm:pt>
    <dgm:pt modelId="{B22AC254-CAE7-48F5-89E6-094256817477}" type="pres">
      <dgm:prSet presAssocID="{374D9167-BE80-4A1C-AD37-239621EB44A2}" presName="text3" presStyleLbl="fgAcc3" presStyleIdx="2" presStyleCnt="3" custScaleX="296314" custScaleY="199724" custLinFactNeighborX="507" custLinFactNeighborY="-69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84828-C9CF-4A03-B4EA-D4007539D333}" type="pres">
      <dgm:prSet presAssocID="{374D9167-BE80-4A1C-AD37-239621EB44A2}" presName="hierChild4" presStyleCnt="0"/>
      <dgm:spPr/>
    </dgm:pt>
  </dgm:ptLst>
  <dgm:cxnLst>
    <dgm:cxn modelId="{B33D7595-567F-463F-B249-A709ADD818C4}" type="presOf" srcId="{3A1C06E4-A352-470C-94A6-1BA17A6CFEDE}" destId="{0B42C35E-1991-4A60-8158-FD9FAE2B42B4}" srcOrd="0" destOrd="0" presId="urn:microsoft.com/office/officeart/2005/8/layout/hierarchy1"/>
    <dgm:cxn modelId="{290B7690-9C4B-4D8E-87B3-67016377AAAF}" type="presOf" srcId="{9F188C10-C372-4627-9062-7AD2BB53F14C}" destId="{71238884-BACE-49B0-BBA6-ED0FAEA7DEFA}" srcOrd="0" destOrd="0" presId="urn:microsoft.com/office/officeart/2005/8/layout/hierarchy1"/>
    <dgm:cxn modelId="{55A1CDB2-5BB4-4235-B1AB-E161B98111BD}" type="presOf" srcId="{636D30A6-A2CE-413C-B19C-2525234AB9F1}" destId="{59E0BE1E-2AC7-4222-AC59-D6DF696D88A2}" srcOrd="0" destOrd="0" presId="urn:microsoft.com/office/officeart/2005/8/layout/hierarchy1"/>
    <dgm:cxn modelId="{B79A6DDA-A614-4AD1-B86E-66E7F8163239}" type="presOf" srcId="{F6640991-9CA7-4E47-87D3-E82E84728F2F}" destId="{ECB7A875-01BA-4036-A553-F3EEE365DDDA}" srcOrd="0" destOrd="0" presId="urn:microsoft.com/office/officeart/2005/8/layout/hierarchy1"/>
    <dgm:cxn modelId="{9B7ECABE-728E-47A5-B029-DF1950753D0F}" srcId="{636D30A6-A2CE-413C-B19C-2525234AB9F1}" destId="{D461974B-09F6-46D3-BB5B-8CF80279E602}" srcOrd="0" destOrd="0" parTransId="{5AA22A16-F7E4-4CBB-AD0E-0747DDA812AF}" sibTransId="{07E74168-8BC8-4958-91E0-81E531FDA545}"/>
    <dgm:cxn modelId="{2EFCD04B-398C-480A-B251-4F3823829F25}" type="presOf" srcId="{08885EBA-DC59-4053-84E5-D3C63DDC8406}" destId="{6A2826EA-AF84-4398-B677-3898C7D4A179}" srcOrd="0" destOrd="0" presId="urn:microsoft.com/office/officeart/2005/8/layout/hierarchy1"/>
    <dgm:cxn modelId="{C2676E83-F9A6-4B8F-BB4A-06F34894961F}" type="presOf" srcId="{374D9167-BE80-4A1C-AD37-239621EB44A2}" destId="{B22AC254-CAE7-48F5-89E6-094256817477}" srcOrd="0" destOrd="0" presId="urn:microsoft.com/office/officeart/2005/8/layout/hierarchy1"/>
    <dgm:cxn modelId="{BC77BD27-6E9E-47A0-998A-8CA1528FB778}" srcId="{D461974B-09F6-46D3-BB5B-8CF80279E602}" destId="{3C69E300-5834-4730-9612-96674ED978E5}" srcOrd="1" destOrd="0" parTransId="{AD0641C2-E2A9-4F9D-AD85-0FD314CA923B}" sibTransId="{23778ED2-571C-4D80-89DD-397FA004BA76}"/>
    <dgm:cxn modelId="{107811E3-3E53-4F46-AB55-4F195F07B88C}" type="presOf" srcId="{57289E0E-B492-4B0B-9AB8-0705B3C3054D}" destId="{53610D8E-AEF7-41EE-A450-A9FB35D0D0DE}" srcOrd="0" destOrd="0" presId="urn:microsoft.com/office/officeart/2005/8/layout/hierarchy1"/>
    <dgm:cxn modelId="{91216A49-A832-409D-80CB-50C154DC01A9}" srcId="{D461974B-09F6-46D3-BB5B-8CF80279E602}" destId="{F6640991-9CA7-4E47-87D3-E82E84728F2F}" srcOrd="2" destOrd="0" parTransId="{08885EBA-DC59-4053-84E5-D3C63DDC8406}" sibTransId="{0E213832-6B14-4D09-8FC2-94621E875C1D}"/>
    <dgm:cxn modelId="{A238EEA8-0020-42E8-A3A7-630EA3B66FC1}" type="presOf" srcId="{D461974B-09F6-46D3-BB5B-8CF80279E602}" destId="{62BF6C2D-3D0F-4FA3-BE79-34533B57EEC3}" srcOrd="0" destOrd="0" presId="urn:microsoft.com/office/officeart/2005/8/layout/hierarchy1"/>
    <dgm:cxn modelId="{F398B88F-1685-47D4-A5ED-8B1FA4D67A85}" srcId="{D461974B-09F6-46D3-BB5B-8CF80279E602}" destId="{CFCB98AC-5315-4EFD-B0B1-96892F8A27BA}" srcOrd="0" destOrd="0" parTransId="{57289E0E-B492-4B0B-9AB8-0705B3C3054D}" sibTransId="{00E0961B-4F66-499B-9150-8981A56CEE30}"/>
    <dgm:cxn modelId="{7063AC3D-2834-4296-BEC1-7D9843688472}" type="presOf" srcId="{AD0641C2-E2A9-4F9D-AD85-0FD314CA923B}" destId="{A9542395-7D68-4457-AFF3-A51836A01BA6}" srcOrd="0" destOrd="0" presId="urn:microsoft.com/office/officeart/2005/8/layout/hierarchy1"/>
    <dgm:cxn modelId="{9E868AFB-018C-438F-B61A-B9B2D344FE32}" type="presOf" srcId="{97482358-2E3A-46A2-9D72-BF3C083C0942}" destId="{3F510805-88C9-46DF-BDD6-9B6F09C91E84}" srcOrd="0" destOrd="0" presId="urn:microsoft.com/office/officeart/2005/8/layout/hierarchy1"/>
    <dgm:cxn modelId="{22AF443D-EA24-4BE3-89A0-5A145AD761F8}" srcId="{F6640991-9CA7-4E47-87D3-E82E84728F2F}" destId="{374D9167-BE80-4A1C-AD37-239621EB44A2}" srcOrd="0" destOrd="0" parTransId="{9F188C10-C372-4627-9062-7AD2BB53F14C}" sibTransId="{7E88B1EC-350A-4E71-AA1E-8E5BED7D6BEC}"/>
    <dgm:cxn modelId="{DF1FAEE1-8C2F-4275-A3B2-DA37AE592364}" srcId="{CFCB98AC-5315-4EFD-B0B1-96892F8A27BA}" destId="{3A1C06E4-A352-470C-94A6-1BA17A6CFEDE}" srcOrd="0" destOrd="0" parTransId="{ADF0A0A5-5D02-4E5A-B1E2-39E9F7A3D851}" sibTransId="{AE7286AA-7695-408D-A51B-6A4A59489EDD}"/>
    <dgm:cxn modelId="{A5A69C9F-1B4B-47AD-BAE7-EEA9640CAD26}" type="presOf" srcId="{CFCB98AC-5315-4EFD-B0B1-96892F8A27BA}" destId="{F942779D-E6E9-49D2-96ED-833A91BEE51D}" srcOrd="0" destOrd="0" presId="urn:microsoft.com/office/officeart/2005/8/layout/hierarchy1"/>
    <dgm:cxn modelId="{4CB66D23-7E8C-4242-BABD-5A322A94B50A}" type="presOf" srcId="{ADF0A0A5-5D02-4E5A-B1E2-39E9F7A3D851}" destId="{1D918498-FB7D-4D40-BDC4-A5DC94EB7484}" srcOrd="0" destOrd="0" presId="urn:microsoft.com/office/officeart/2005/8/layout/hierarchy1"/>
    <dgm:cxn modelId="{9DA2CA42-F480-49EE-850E-D633D4DD0BEA}" srcId="{3C69E300-5834-4730-9612-96674ED978E5}" destId="{97482358-2E3A-46A2-9D72-BF3C083C0942}" srcOrd="0" destOrd="0" parTransId="{F35F5329-062E-49BE-8AE9-7B382812D8EE}" sibTransId="{6D2A10F4-F213-455E-BD36-A326F2539303}"/>
    <dgm:cxn modelId="{54137F76-3894-483D-9F3A-0D11CB2CE202}" type="presOf" srcId="{3C69E300-5834-4730-9612-96674ED978E5}" destId="{C3A35F47-0BFC-4CEC-B1F1-731F9EDD8623}" srcOrd="0" destOrd="0" presId="urn:microsoft.com/office/officeart/2005/8/layout/hierarchy1"/>
    <dgm:cxn modelId="{403E232F-19EB-4D05-82B4-AFFFE0A22799}" type="presOf" srcId="{F35F5329-062E-49BE-8AE9-7B382812D8EE}" destId="{DB2B2E0E-01F1-4846-8E30-C9F5E1A65015}" srcOrd="0" destOrd="0" presId="urn:microsoft.com/office/officeart/2005/8/layout/hierarchy1"/>
    <dgm:cxn modelId="{F88E715B-E45B-4367-9BEB-833FE54BF876}" type="presParOf" srcId="{59E0BE1E-2AC7-4222-AC59-D6DF696D88A2}" destId="{E6551C6F-8364-4572-B910-7C89CE5698A8}" srcOrd="0" destOrd="0" presId="urn:microsoft.com/office/officeart/2005/8/layout/hierarchy1"/>
    <dgm:cxn modelId="{CBC7701A-7D40-466D-BB68-499DA95C3153}" type="presParOf" srcId="{E6551C6F-8364-4572-B910-7C89CE5698A8}" destId="{73FBDAF6-558A-4422-8595-699C51A4C2C0}" srcOrd="0" destOrd="0" presId="urn:microsoft.com/office/officeart/2005/8/layout/hierarchy1"/>
    <dgm:cxn modelId="{777CF163-FA0F-40B4-9E25-A7D3153B369A}" type="presParOf" srcId="{73FBDAF6-558A-4422-8595-699C51A4C2C0}" destId="{F41FE1E4-A200-4DDF-BE34-28FF51FA444F}" srcOrd="0" destOrd="0" presId="urn:microsoft.com/office/officeart/2005/8/layout/hierarchy1"/>
    <dgm:cxn modelId="{11F32CEF-8802-4B2D-91C7-D287367ADACC}" type="presParOf" srcId="{73FBDAF6-558A-4422-8595-699C51A4C2C0}" destId="{62BF6C2D-3D0F-4FA3-BE79-34533B57EEC3}" srcOrd="1" destOrd="0" presId="urn:microsoft.com/office/officeart/2005/8/layout/hierarchy1"/>
    <dgm:cxn modelId="{C2BF9132-B3DA-4457-AC02-66F45E78F71B}" type="presParOf" srcId="{E6551C6F-8364-4572-B910-7C89CE5698A8}" destId="{BEFCF0C6-BB1C-442F-A0CD-76269C1BBE7C}" srcOrd="1" destOrd="0" presId="urn:microsoft.com/office/officeart/2005/8/layout/hierarchy1"/>
    <dgm:cxn modelId="{B1513019-70A6-4C5D-89BB-ECBBD98622EF}" type="presParOf" srcId="{BEFCF0C6-BB1C-442F-A0CD-76269C1BBE7C}" destId="{53610D8E-AEF7-41EE-A450-A9FB35D0D0DE}" srcOrd="0" destOrd="0" presId="urn:microsoft.com/office/officeart/2005/8/layout/hierarchy1"/>
    <dgm:cxn modelId="{0F5ECA6F-19C6-401F-841B-6BF78E93BE68}" type="presParOf" srcId="{BEFCF0C6-BB1C-442F-A0CD-76269C1BBE7C}" destId="{B7E2A36C-6A06-4A1D-9E7E-45FF7EB529BC}" srcOrd="1" destOrd="0" presId="urn:microsoft.com/office/officeart/2005/8/layout/hierarchy1"/>
    <dgm:cxn modelId="{A6EEE3EA-F37A-44F9-9241-D1F04DE36643}" type="presParOf" srcId="{B7E2A36C-6A06-4A1D-9E7E-45FF7EB529BC}" destId="{01E750DC-3682-4CED-A613-5CD42BDCA5B6}" srcOrd="0" destOrd="0" presId="urn:microsoft.com/office/officeart/2005/8/layout/hierarchy1"/>
    <dgm:cxn modelId="{ED83BB1D-F9EA-4A4D-9451-8188889F072D}" type="presParOf" srcId="{01E750DC-3682-4CED-A613-5CD42BDCA5B6}" destId="{1ED6D240-A250-4430-94D4-55BEF4E536CB}" srcOrd="0" destOrd="0" presId="urn:microsoft.com/office/officeart/2005/8/layout/hierarchy1"/>
    <dgm:cxn modelId="{25D1D167-1656-4C16-B7F6-7DCD75665E9A}" type="presParOf" srcId="{01E750DC-3682-4CED-A613-5CD42BDCA5B6}" destId="{F942779D-E6E9-49D2-96ED-833A91BEE51D}" srcOrd="1" destOrd="0" presId="urn:microsoft.com/office/officeart/2005/8/layout/hierarchy1"/>
    <dgm:cxn modelId="{3C7196F3-7685-45EA-A49E-B5816E20B5D1}" type="presParOf" srcId="{B7E2A36C-6A06-4A1D-9E7E-45FF7EB529BC}" destId="{4CFAC7FA-72FD-41C3-A143-4894198E6B26}" srcOrd="1" destOrd="0" presId="urn:microsoft.com/office/officeart/2005/8/layout/hierarchy1"/>
    <dgm:cxn modelId="{1BC78BBC-E503-428A-B293-B2E4B581717E}" type="presParOf" srcId="{4CFAC7FA-72FD-41C3-A143-4894198E6B26}" destId="{1D918498-FB7D-4D40-BDC4-A5DC94EB7484}" srcOrd="0" destOrd="0" presId="urn:microsoft.com/office/officeart/2005/8/layout/hierarchy1"/>
    <dgm:cxn modelId="{3BE77A03-A0AB-43A3-B61C-B27ECE133BE2}" type="presParOf" srcId="{4CFAC7FA-72FD-41C3-A143-4894198E6B26}" destId="{25C5AC79-17C8-4749-9531-B9C3C0D7EA76}" srcOrd="1" destOrd="0" presId="urn:microsoft.com/office/officeart/2005/8/layout/hierarchy1"/>
    <dgm:cxn modelId="{FFE39491-F371-4B6F-81CE-01B59991F663}" type="presParOf" srcId="{25C5AC79-17C8-4749-9531-B9C3C0D7EA76}" destId="{B5FB4C52-F099-4CE8-A015-E0AA1694B3CA}" srcOrd="0" destOrd="0" presId="urn:microsoft.com/office/officeart/2005/8/layout/hierarchy1"/>
    <dgm:cxn modelId="{33031C93-04CA-4AF8-A47D-2391CDAEBDCB}" type="presParOf" srcId="{B5FB4C52-F099-4CE8-A015-E0AA1694B3CA}" destId="{3ACFDFE8-86A3-460D-A892-255B9FF5968D}" srcOrd="0" destOrd="0" presId="urn:microsoft.com/office/officeart/2005/8/layout/hierarchy1"/>
    <dgm:cxn modelId="{3C7F1E50-2DF2-4361-96C2-C4F9B34FAE41}" type="presParOf" srcId="{B5FB4C52-F099-4CE8-A015-E0AA1694B3CA}" destId="{0B42C35E-1991-4A60-8158-FD9FAE2B42B4}" srcOrd="1" destOrd="0" presId="urn:microsoft.com/office/officeart/2005/8/layout/hierarchy1"/>
    <dgm:cxn modelId="{B1C8E88E-39AD-4F37-9617-4D72EEB7C921}" type="presParOf" srcId="{25C5AC79-17C8-4749-9531-B9C3C0D7EA76}" destId="{70854DC8-32EF-4977-A064-F09E3C682A08}" srcOrd="1" destOrd="0" presId="urn:microsoft.com/office/officeart/2005/8/layout/hierarchy1"/>
    <dgm:cxn modelId="{E80F1781-6903-4655-A802-EDE54113896D}" type="presParOf" srcId="{BEFCF0C6-BB1C-442F-A0CD-76269C1BBE7C}" destId="{A9542395-7D68-4457-AFF3-A51836A01BA6}" srcOrd="2" destOrd="0" presId="urn:microsoft.com/office/officeart/2005/8/layout/hierarchy1"/>
    <dgm:cxn modelId="{3F5D5D28-96CE-49DA-A812-6955911CA473}" type="presParOf" srcId="{BEFCF0C6-BB1C-442F-A0CD-76269C1BBE7C}" destId="{950BDA82-57F3-4D80-BFC0-7CB316D9F7F0}" srcOrd="3" destOrd="0" presId="urn:microsoft.com/office/officeart/2005/8/layout/hierarchy1"/>
    <dgm:cxn modelId="{EED430D3-004F-4769-A356-31D34C9998FA}" type="presParOf" srcId="{950BDA82-57F3-4D80-BFC0-7CB316D9F7F0}" destId="{2BF086EB-3082-4D42-A0EE-28A469E60E22}" srcOrd="0" destOrd="0" presId="urn:microsoft.com/office/officeart/2005/8/layout/hierarchy1"/>
    <dgm:cxn modelId="{765FAFDA-5474-4654-B324-E53C602AD02B}" type="presParOf" srcId="{2BF086EB-3082-4D42-A0EE-28A469E60E22}" destId="{29013247-CA89-418B-8170-1A6C1049BE4F}" srcOrd="0" destOrd="0" presId="urn:microsoft.com/office/officeart/2005/8/layout/hierarchy1"/>
    <dgm:cxn modelId="{AD09E197-0DD1-4120-823D-18D12664888D}" type="presParOf" srcId="{2BF086EB-3082-4D42-A0EE-28A469E60E22}" destId="{C3A35F47-0BFC-4CEC-B1F1-731F9EDD8623}" srcOrd="1" destOrd="0" presId="urn:microsoft.com/office/officeart/2005/8/layout/hierarchy1"/>
    <dgm:cxn modelId="{6C6B9BD6-7E66-4837-860A-5C51E8F26347}" type="presParOf" srcId="{950BDA82-57F3-4D80-BFC0-7CB316D9F7F0}" destId="{6F2710C5-2C2F-4FD9-8559-82661A7619E3}" srcOrd="1" destOrd="0" presId="urn:microsoft.com/office/officeart/2005/8/layout/hierarchy1"/>
    <dgm:cxn modelId="{22F6F07C-95A0-41AF-896B-B999686A2366}" type="presParOf" srcId="{6F2710C5-2C2F-4FD9-8559-82661A7619E3}" destId="{DB2B2E0E-01F1-4846-8E30-C9F5E1A65015}" srcOrd="0" destOrd="0" presId="urn:microsoft.com/office/officeart/2005/8/layout/hierarchy1"/>
    <dgm:cxn modelId="{F09E4440-7C73-4710-87FC-4F39587ADB1F}" type="presParOf" srcId="{6F2710C5-2C2F-4FD9-8559-82661A7619E3}" destId="{CD48133C-EE41-43C9-ACA0-42FB07346BB2}" srcOrd="1" destOrd="0" presId="urn:microsoft.com/office/officeart/2005/8/layout/hierarchy1"/>
    <dgm:cxn modelId="{52E00489-C0BB-47FF-8C76-CB8F1200AB1D}" type="presParOf" srcId="{CD48133C-EE41-43C9-ACA0-42FB07346BB2}" destId="{C259E56A-0C2D-4E30-B48C-5F763F955439}" srcOrd="0" destOrd="0" presId="urn:microsoft.com/office/officeart/2005/8/layout/hierarchy1"/>
    <dgm:cxn modelId="{DC1D5911-0AFC-41C4-9910-E4AEF4C78F8D}" type="presParOf" srcId="{C259E56A-0C2D-4E30-B48C-5F763F955439}" destId="{F6D70733-392F-404C-8D41-6B1C0C4C39E8}" srcOrd="0" destOrd="0" presId="urn:microsoft.com/office/officeart/2005/8/layout/hierarchy1"/>
    <dgm:cxn modelId="{938E7968-58AD-4F97-8593-2B1A201DAD17}" type="presParOf" srcId="{C259E56A-0C2D-4E30-B48C-5F763F955439}" destId="{3F510805-88C9-46DF-BDD6-9B6F09C91E84}" srcOrd="1" destOrd="0" presId="urn:microsoft.com/office/officeart/2005/8/layout/hierarchy1"/>
    <dgm:cxn modelId="{E0AF274F-2BFA-444C-8F0B-343DE0460870}" type="presParOf" srcId="{CD48133C-EE41-43C9-ACA0-42FB07346BB2}" destId="{EBDB4A93-34C1-4F88-A145-0C840E6B41B7}" srcOrd="1" destOrd="0" presId="urn:microsoft.com/office/officeart/2005/8/layout/hierarchy1"/>
    <dgm:cxn modelId="{A58A18BF-2278-4571-9E8D-114440E0B3BE}" type="presParOf" srcId="{BEFCF0C6-BB1C-442F-A0CD-76269C1BBE7C}" destId="{6A2826EA-AF84-4398-B677-3898C7D4A179}" srcOrd="4" destOrd="0" presId="urn:microsoft.com/office/officeart/2005/8/layout/hierarchy1"/>
    <dgm:cxn modelId="{DDE8B99F-30E7-4741-B7C5-B65445285777}" type="presParOf" srcId="{BEFCF0C6-BB1C-442F-A0CD-76269C1BBE7C}" destId="{F55135D3-8EA1-4710-90FE-AC8DE1AEB114}" srcOrd="5" destOrd="0" presId="urn:microsoft.com/office/officeart/2005/8/layout/hierarchy1"/>
    <dgm:cxn modelId="{2F3485A9-B246-4219-93E7-4EBD713144BB}" type="presParOf" srcId="{F55135D3-8EA1-4710-90FE-AC8DE1AEB114}" destId="{9482A90C-59A0-46E0-8820-BC12C5C63FAF}" srcOrd="0" destOrd="0" presId="urn:microsoft.com/office/officeart/2005/8/layout/hierarchy1"/>
    <dgm:cxn modelId="{E8BB0A91-8E62-4C6F-9F72-DF372BECFC5B}" type="presParOf" srcId="{9482A90C-59A0-46E0-8820-BC12C5C63FAF}" destId="{D10859C2-FA22-4BDC-A199-629EB0BAE2AB}" srcOrd="0" destOrd="0" presId="urn:microsoft.com/office/officeart/2005/8/layout/hierarchy1"/>
    <dgm:cxn modelId="{657F66C4-8F34-4627-8DF5-A10E597B6A5F}" type="presParOf" srcId="{9482A90C-59A0-46E0-8820-BC12C5C63FAF}" destId="{ECB7A875-01BA-4036-A553-F3EEE365DDDA}" srcOrd="1" destOrd="0" presId="urn:microsoft.com/office/officeart/2005/8/layout/hierarchy1"/>
    <dgm:cxn modelId="{202602C0-8B93-4E34-B6AC-72FE52283544}" type="presParOf" srcId="{F55135D3-8EA1-4710-90FE-AC8DE1AEB114}" destId="{AE76B1A3-DDE6-495C-ABEA-BC380AD2C6F4}" srcOrd="1" destOrd="0" presId="urn:microsoft.com/office/officeart/2005/8/layout/hierarchy1"/>
    <dgm:cxn modelId="{50565702-3A3C-4DF8-B5F5-78458A5E6DC8}" type="presParOf" srcId="{AE76B1A3-DDE6-495C-ABEA-BC380AD2C6F4}" destId="{71238884-BACE-49B0-BBA6-ED0FAEA7DEFA}" srcOrd="0" destOrd="0" presId="urn:microsoft.com/office/officeart/2005/8/layout/hierarchy1"/>
    <dgm:cxn modelId="{807201DC-462C-48C9-BD4E-18496339FA62}" type="presParOf" srcId="{AE76B1A3-DDE6-495C-ABEA-BC380AD2C6F4}" destId="{E6EB63FD-75F7-418B-B0D7-88B84C2FCAA6}" srcOrd="1" destOrd="0" presId="urn:microsoft.com/office/officeart/2005/8/layout/hierarchy1"/>
    <dgm:cxn modelId="{1B9516C8-FD1E-4A0C-A132-729C1F0414FB}" type="presParOf" srcId="{E6EB63FD-75F7-418B-B0D7-88B84C2FCAA6}" destId="{AEE422CD-7A28-4835-B268-DDC1A32EC9D6}" srcOrd="0" destOrd="0" presId="urn:microsoft.com/office/officeart/2005/8/layout/hierarchy1"/>
    <dgm:cxn modelId="{B5AA3309-4482-4713-A731-E33596893B15}" type="presParOf" srcId="{AEE422CD-7A28-4835-B268-DDC1A32EC9D6}" destId="{6702D7CF-A656-489E-87C2-C110F850DA81}" srcOrd="0" destOrd="0" presId="urn:microsoft.com/office/officeart/2005/8/layout/hierarchy1"/>
    <dgm:cxn modelId="{F605A183-D3D7-4722-8457-CD746C90232E}" type="presParOf" srcId="{AEE422CD-7A28-4835-B268-DDC1A32EC9D6}" destId="{B22AC254-CAE7-48F5-89E6-094256817477}" srcOrd="1" destOrd="0" presId="urn:microsoft.com/office/officeart/2005/8/layout/hierarchy1"/>
    <dgm:cxn modelId="{87892776-D9BC-42B5-8143-FFD8ACCBFD50}" type="presParOf" srcId="{E6EB63FD-75F7-418B-B0D7-88B84C2FCAA6}" destId="{51884828-C9CF-4A03-B4EA-D4007539D3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D30A6-A2CE-413C-B19C-2525234AB9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0BE1E-2AC7-4222-AC59-D6DF696D88A2}" type="pres">
      <dgm:prSet presAssocID="{636D30A6-A2CE-413C-B19C-2525234AB9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D300511-55A4-4695-BED7-A214A9304C97}" type="presOf" srcId="{636D30A6-A2CE-413C-B19C-2525234AB9F1}" destId="{59E0BE1E-2AC7-4222-AC59-D6DF696D88A2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238884-BACE-49B0-BBA6-ED0FAEA7DEFA}">
      <dsp:nvSpPr>
        <dsp:cNvPr id="0" name=""/>
        <dsp:cNvSpPr/>
      </dsp:nvSpPr>
      <dsp:spPr>
        <a:xfrm>
          <a:off x="6843063" y="1698301"/>
          <a:ext cx="91440" cy="526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390"/>
              </a:lnTo>
              <a:lnTo>
                <a:pt x="55537" y="446390"/>
              </a:lnTo>
              <a:lnTo>
                <a:pt x="55537" y="526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26EA-AF84-4398-B677-3898C7D4A179}">
      <dsp:nvSpPr>
        <dsp:cNvPr id="0" name=""/>
        <dsp:cNvSpPr/>
      </dsp:nvSpPr>
      <dsp:spPr>
        <a:xfrm>
          <a:off x="4021231" y="826991"/>
          <a:ext cx="2867552" cy="32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78"/>
              </a:lnTo>
              <a:lnTo>
                <a:pt x="2867552" y="239778"/>
              </a:lnTo>
              <a:lnTo>
                <a:pt x="2867552" y="320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2E0E-01F1-4846-8E30-C9F5E1A65015}">
      <dsp:nvSpPr>
        <dsp:cNvPr id="0" name=""/>
        <dsp:cNvSpPr/>
      </dsp:nvSpPr>
      <dsp:spPr>
        <a:xfrm>
          <a:off x="4068734" y="1794440"/>
          <a:ext cx="91440" cy="350124"/>
        </a:xfrm>
        <a:custGeom>
          <a:avLst/>
          <a:gdLst/>
          <a:ahLst/>
          <a:cxnLst/>
          <a:rect l="0" t="0" r="0" b="0"/>
          <a:pathLst>
            <a:path>
              <a:moveTo>
                <a:pt x="103462" y="0"/>
              </a:moveTo>
              <a:lnTo>
                <a:pt x="103462" y="269721"/>
              </a:lnTo>
              <a:lnTo>
                <a:pt x="45720" y="269721"/>
              </a:lnTo>
              <a:lnTo>
                <a:pt x="45720" y="3501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42395-7D68-4457-AFF3-A51836A01BA6}">
      <dsp:nvSpPr>
        <dsp:cNvPr id="0" name=""/>
        <dsp:cNvSpPr/>
      </dsp:nvSpPr>
      <dsp:spPr>
        <a:xfrm>
          <a:off x="4021231" y="826991"/>
          <a:ext cx="150965" cy="274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10"/>
              </a:lnTo>
              <a:lnTo>
                <a:pt x="150965" y="194210"/>
              </a:lnTo>
              <a:lnTo>
                <a:pt x="150965" y="274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18498-FB7D-4D40-BDC4-A5DC94EB7484}">
      <dsp:nvSpPr>
        <dsp:cNvPr id="0" name=""/>
        <dsp:cNvSpPr/>
      </dsp:nvSpPr>
      <dsp:spPr>
        <a:xfrm>
          <a:off x="1221836" y="1647912"/>
          <a:ext cx="128504" cy="438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10"/>
              </a:lnTo>
              <a:lnTo>
                <a:pt x="128504" y="358210"/>
              </a:lnTo>
              <a:lnTo>
                <a:pt x="128504" y="4386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10D8E-AEF7-41EE-A450-A9FB35D0D0DE}">
      <dsp:nvSpPr>
        <dsp:cNvPr id="0" name=""/>
        <dsp:cNvSpPr/>
      </dsp:nvSpPr>
      <dsp:spPr>
        <a:xfrm>
          <a:off x="1221836" y="826991"/>
          <a:ext cx="2799394" cy="269791"/>
        </a:xfrm>
        <a:custGeom>
          <a:avLst/>
          <a:gdLst/>
          <a:ahLst/>
          <a:cxnLst/>
          <a:rect l="0" t="0" r="0" b="0"/>
          <a:pathLst>
            <a:path>
              <a:moveTo>
                <a:pt x="2799394" y="0"/>
              </a:moveTo>
              <a:lnTo>
                <a:pt x="2799394" y="189388"/>
              </a:lnTo>
              <a:lnTo>
                <a:pt x="0" y="189388"/>
              </a:lnTo>
              <a:lnTo>
                <a:pt x="0" y="269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FE1E4-A200-4DDF-BE34-28FF51FA444F}">
      <dsp:nvSpPr>
        <dsp:cNvPr id="0" name=""/>
        <dsp:cNvSpPr/>
      </dsp:nvSpPr>
      <dsp:spPr>
        <a:xfrm>
          <a:off x="2461401" y="-91613"/>
          <a:ext cx="3119659" cy="918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F6C2D-3D0F-4FA3-BE79-34533B57EEC3}">
      <dsp:nvSpPr>
        <dsp:cNvPr id="0" name=""/>
        <dsp:cNvSpPr/>
      </dsp:nvSpPr>
      <dsp:spPr>
        <a:xfrm>
          <a:off x="2557837" y="0"/>
          <a:ext cx="3119659" cy="918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bg2">
                  <a:lumMod val="25000"/>
                </a:schemeClr>
              </a:solidFill>
            </a:rPr>
            <a:t>Формы работы</a:t>
          </a:r>
        </a:p>
      </dsp:txBody>
      <dsp:txXfrm>
        <a:off x="2557837" y="0"/>
        <a:ext cx="3119659" cy="918605"/>
      </dsp:txXfrm>
    </dsp:sp>
    <dsp:sp modelId="{1ED6D240-A250-4430-94D4-55BEF4E536CB}">
      <dsp:nvSpPr>
        <dsp:cNvPr id="0" name=""/>
        <dsp:cNvSpPr/>
      </dsp:nvSpPr>
      <dsp:spPr>
        <a:xfrm>
          <a:off x="-96433" y="1096783"/>
          <a:ext cx="2636540" cy="55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2779D-E6E9-49D2-96ED-833A91BEE51D}">
      <dsp:nvSpPr>
        <dsp:cNvPr id="0" name=""/>
        <dsp:cNvSpPr/>
      </dsp:nvSpPr>
      <dsp:spPr>
        <a:xfrm>
          <a:off x="2" y="1188396"/>
          <a:ext cx="2636540" cy="551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2">
                  <a:lumMod val="25000"/>
                </a:schemeClr>
              </a:solidFill>
            </a:rPr>
            <a:t>С детьми:</a:t>
          </a:r>
        </a:p>
      </dsp:txBody>
      <dsp:txXfrm>
        <a:off x="2" y="1188396"/>
        <a:ext cx="2636540" cy="551128"/>
      </dsp:txXfrm>
    </dsp:sp>
    <dsp:sp modelId="{3ACFDFE8-86A3-460D-A892-255B9FF5968D}">
      <dsp:nvSpPr>
        <dsp:cNvPr id="0" name=""/>
        <dsp:cNvSpPr/>
      </dsp:nvSpPr>
      <dsp:spPr>
        <a:xfrm>
          <a:off x="54354" y="2086525"/>
          <a:ext cx="2591972" cy="2929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2C35E-1991-4A60-8158-FD9FAE2B42B4}">
      <dsp:nvSpPr>
        <dsp:cNvPr id="0" name=""/>
        <dsp:cNvSpPr/>
      </dsp:nvSpPr>
      <dsp:spPr>
        <a:xfrm>
          <a:off x="150790" y="2178139"/>
          <a:ext cx="2591972" cy="2929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Коммуникативные игры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Психогимнастика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Элементы тренинга по сказкам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Релаксационные методы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Мимические и пантомимические этюды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Игры-драматизации</a:t>
          </a:r>
        </a:p>
      </dsp:txBody>
      <dsp:txXfrm>
        <a:off x="150790" y="2178139"/>
        <a:ext cx="2591972" cy="2929630"/>
      </dsp:txXfrm>
    </dsp:sp>
    <dsp:sp modelId="{29013247-CA89-418B-8170-1A6C1049BE4F}">
      <dsp:nvSpPr>
        <dsp:cNvPr id="0" name=""/>
        <dsp:cNvSpPr/>
      </dsp:nvSpPr>
      <dsp:spPr>
        <a:xfrm>
          <a:off x="2809381" y="1101605"/>
          <a:ext cx="2725632" cy="692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35F47-0BFC-4CEC-B1F1-731F9EDD8623}">
      <dsp:nvSpPr>
        <dsp:cNvPr id="0" name=""/>
        <dsp:cNvSpPr/>
      </dsp:nvSpPr>
      <dsp:spPr>
        <a:xfrm>
          <a:off x="2905816" y="1193219"/>
          <a:ext cx="2725632" cy="692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bg2">
                  <a:lumMod val="25000"/>
                </a:schemeClr>
              </a:solidFill>
            </a:rPr>
            <a:t>С родителями:</a:t>
          </a:r>
        </a:p>
      </dsp:txBody>
      <dsp:txXfrm>
        <a:off x="2905816" y="1193219"/>
        <a:ext cx="2725632" cy="692835"/>
      </dsp:txXfrm>
    </dsp:sp>
    <dsp:sp modelId="{F6D70733-392F-404C-8D41-6B1C0C4C39E8}">
      <dsp:nvSpPr>
        <dsp:cNvPr id="0" name=""/>
        <dsp:cNvSpPr/>
      </dsp:nvSpPr>
      <dsp:spPr>
        <a:xfrm>
          <a:off x="2888244" y="2144564"/>
          <a:ext cx="2452419" cy="2830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10805-88C9-46DF-BDD6-9B6F09C91E84}">
      <dsp:nvSpPr>
        <dsp:cNvPr id="0" name=""/>
        <dsp:cNvSpPr/>
      </dsp:nvSpPr>
      <dsp:spPr>
        <a:xfrm>
          <a:off x="2984680" y="2236178"/>
          <a:ext cx="2452419" cy="2830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Оформление наглядно-информационных стендов в группах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Оформление сайта ДОО для родителей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Анкетирование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Консультирование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Онлайн-рассылки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4680" y="2236178"/>
        <a:ext cx="2452419" cy="2830620"/>
      </dsp:txXfrm>
    </dsp:sp>
    <dsp:sp modelId="{D10859C2-FA22-4BDC-A199-629EB0BAE2AB}">
      <dsp:nvSpPr>
        <dsp:cNvPr id="0" name=""/>
        <dsp:cNvSpPr/>
      </dsp:nvSpPr>
      <dsp:spPr>
        <a:xfrm>
          <a:off x="5758721" y="1147172"/>
          <a:ext cx="2260123" cy="55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7A875-01BA-4036-A553-F3EEE365DDDA}">
      <dsp:nvSpPr>
        <dsp:cNvPr id="0" name=""/>
        <dsp:cNvSpPr/>
      </dsp:nvSpPr>
      <dsp:spPr>
        <a:xfrm>
          <a:off x="5855157" y="1238786"/>
          <a:ext cx="2260123" cy="551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>
              <a:solidFill>
                <a:schemeClr val="bg2">
                  <a:lumMod val="25000"/>
                </a:schemeClr>
              </a:solidFill>
            </a:rPr>
            <a:t>С педагогами:</a:t>
          </a:r>
        </a:p>
      </dsp:txBody>
      <dsp:txXfrm>
        <a:off x="5855157" y="1238786"/>
        <a:ext cx="2260123" cy="551128"/>
      </dsp:txXfrm>
    </dsp:sp>
    <dsp:sp modelId="{6702D7CF-A656-489E-87C2-C110F850DA81}">
      <dsp:nvSpPr>
        <dsp:cNvPr id="0" name=""/>
        <dsp:cNvSpPr/>
      </dsp:nvSpPr>
      <dsp:spPr>
        <a:xfrm>
          <a:off x="5612716" y="2225095"/>
          <a:ext cx="2571767" cy="1100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AC254-CAE7-48F5-89E6-094256817477}">
      <dsp:nvSpPr>
        <dsp:cNvPr id="0" name=""/>
        <dsp:cNvSpPr/>
      </dsp:nvSpPr>
      <dsp:spPr>
        <a:xfrm>
          <a:off x="5709152" y="2316709"/>
          <a:ext cx="2571767" cy="1100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Консультирование</a:t>
          </a:r>
        </a:p>
      </dsp:txBody>
      <dsp:txXfrm>
        <a:off x="5709152" y="2316709"/>
        <a:ext cx="2571767" cy="11007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140968"/>
            <a:ext cx="7198568" cy="4594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Опыт работы по теме: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 старших дошкольников с общим недоразвитием речи</a:t>
            </a:r>
            <a:b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условиях игровой деятельности».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 педагог-психолог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Покатаева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Microsoft\Windows\INetCache\Content.Word\free-png.ru-5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51125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1645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Муниципальное дошкольное  образовательное  автономное  учреждение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«Детский сад № 59 комбинированного вида</a:t>
            </a: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«Ручеек» г. Орска»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92211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«Назови и покажи эмоцию»       «Кубик настроения» 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888432" cy="5040560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1"/>
            <a:ext cx="4176464" cy="5184576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«Дерево добрых дел»                      Беседа о доброте.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888432" cy="5328592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4499991" cy="3816424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Занятия в рабочих тетрадях по программе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Н.Ю.Куражевой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2448273" cy="3024336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1844824"/>
            <a:ext cx="3312368" cy="3600400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3356992"/>
            <a:ext cx="2627784" cy="3140968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122413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Просветительская информация в родительских уголках.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104456" cy="3915816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4142606" cy="3816424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Консультации, памятки, буклеты.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2585161" cy="3087014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816" y="1541679"/>
            <a:ext cx="3240360" cy="3774642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1052736"/>
            <a:ext cx="2679075" cy="2842260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Диагностические материалы  по работе с родителями.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251520" y="1484784"/>
            <a:ext cx="3672408" cy="4824536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>
            <a:lum bright="24000"/>
          </a:blip>
          <a:stretch>
            <a:fillRect/>
          </a:stretch>
        </p:blipFill>
        <p:spPr>
          <a:xfrm>
            <a:off x="4716016" y="1444752"/>
            <a:ext cx="3921104" cy="4936576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Результативность опыта.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0" y="1052736"/>
          <a:ext cx="8604448" cy="2520280"/>
        </p:xfrm>
        <a:graphic>
          <a:graphicData uri="http://schemas.openxmlformats.org/presentationml/2006/ole">
            <p:oleObj spid="_x0000_s30721" name="Диаграмма" r:id="rId3" imgW="5943699" imgH="1854025" progId="MSGraph.Chart.8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43608" y="986975"/>
            <a:ext cx="8100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Результаты мониторинга в начале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года.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3789040"/>
          <a:ext cx="8676456" cy="2880320"/>
        </p:xfrm>
        <a:graphic>
          <a:graphicData uri="http://schemas.openxmlformats.org/presentationml/2006/ole">
            <p:oleObj spid="_x0000_s30723" name="Диаграмма" r:id="rId4" imgW="5981577" imgH="1930488" progId="MSGraph.Chart.8">
              <p:embed/>
            </p:oleObj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43608" y="3670357"/>
            <a:ext cx="81003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Результаты мониторинга в конце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уч.года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психолого-педагогический мониторинг, проведенный в конце учебного года, показал положительную динамику в достижении поставленных целей. Повысилась речевая активность детей, вербальные и невербальные средства общения стали более разнообразными, расширился эмоциональный словарь. Снизилась конфликтность, агрессивность, сформировались положительные эмоционально-мотивационные установки по отношению к себе, сверстникам, взрослым.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детском саду. Методические материалы в помощь психологам и педагогам. - М.:ТЦ Сфера, 2005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Волковская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Т.Н., Юсупова Г.Х.Психологическая помощь дошкольникам с ОНР. – М.,2014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Клюева Н.В., Касаткина Ю.В. Учим детей общению. Популярное пособие для родителей и педагогов. Ярославль, 1997.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Куликовская Т.А. Тренинги по сказкам. – СПб.,2012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Куражева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Н.Ю.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Программа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психолого-педагогичексих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занятий для дошкольников 5-6 лет. – СПб.: Речь, 2016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Трошин О.В.,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Логопсихология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Учебное пособие. – М.:ТЦ Сфера, 2005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Хухлаев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Е., Первушина И.М. Тропинка к своему Я: как сохранить психологическое здоровье дошкольников. – М.: Генезис, 2004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 Коррекция нарушения психологического здоровья дошкольников. – М., 2005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Шорохова О.А. Играем в сказку: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занятия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развитию связной речи дошкольников. – М.:ТЦ Сфера, 2006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Интернет-ресуры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http://www.maam.ru/detskiisad/konspekt-nod-po-obrazovatelnoi-oblasti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Изученная нормативно-правовая документация: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➤   Конвенция о правах ребенка;</a:t>
            </a:r>
          </a:p>
          <a:p>
            <a:r>
              <a:rPr lang="ru-RU" dirty="0" smtClean="0"/>
              <a:t>➤ Этический кодекс педагога-психолога службы практической психологии образования России (принят на Всероссийском съезде практических психологов образования, февраль 2012 г., г. Москва);</a:t>
            </a:r>
          </a:p>
          <a:p>
            <a:r>
              <a:rPr lang="ru-RU" dirty="0" smtClean="0"/>
              <a:t>➤</a:t>
            </a:r>
            <a:r>
              <a:rPr lang="ru-RU" dirty="0" err="1" smtClean="0"/>
              <a:t>СанПиН</a:t>
            </a:r>
            <a:r>
              <a:rPr lang="ru-RU" dirty="0" smtClean="0"/>
              <a:t> 2.4.3648-20 «Санитарно-эпидемиологические требования к организациям воспитания и обучения, отдыха и оздоровления детей и молодежи», утвержденных постановлением Главного государственного санитарного врача Российской Федерации от 28.09.2020 г.;</a:t>
            </a:r>
          </a:p>
          <a:p>
            <a:r>
              <a:rPr lang="ru-RU" dirty="0" smtClean="0"/>
              <a:t>➤ Письмо Министерства Образования РФ от 07.04.1999 № 70/23-16 «О практике проведения диагностики развития ребенка в системе дошкольного образования»;</a:t>
            </a:r>
          </a:p>
          <a:p>
            <a:r>
              <a:rPr lang="ru-RU" dirty="0" smtClean="0"/>
              <a:t>➤ Федеральный государственный образовательный стандарт дошкольного образования. 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17.10.2013 № 1155 (ред. от 21.01.2019)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Нарушения речевой функции не могут не сказаться отрицательно на развитии процесса коммуникации у ребенка. Недоразвитие речевых средств снижает уровень общения, способствует возникновению психологических особенностей (замкнутости, робости, нерешительности, стеснительности, негативизма); порождает специфические черты общего и речевого поведения  (ограниченную контактность, замедленную включаемость в ситуацию общения, неумение поддерживать беседу, невнимательность к речи собеседника), приводит к снижению коммуникативной активности (Ю.Ф. Гаркуша, Е.М. </a:t>
            </a:r>
            <a:r>
              <a:rPr lang="ru-RU" dirty="0" err="1" smtClean="0"/>
              <a:t>Мастюкова</a:t>
            </a:r>
            <a:r>
              <a:rPr lang="ru-RU" dirty="0" smtClean="0"/>
              <a:t>, С. А. Миронова и др.).</a:t>
            </a:r>
          </a:p>
          <a:p>
            <a:r>
              <a:rPr lang="ru-RU" dirty="0" smtClean="0"/>
              <a:t>Существует и обратная зависимость – при недостаточном общении темп развития речи и других психических процессов замедляется (Л. Г. </a:t>
            </a:r>
            <a:r>
              <a:rPr lang="ru-RU" dirty="0" err="1" smtClean="0"/>
              <a:t>Галигузова</a:t>
            </a:r>
            <a:r>
              <a:rPr lang="ru-RU" dirty="0" smtClean="0"/>
              <a:t>, И. В. Дубровина, А.Г. Рузская, Е.О. Смирнова и др.).</a:t>
            </a:r>
          </a:p>
          <a:p>
            <a:pPr>
              <a:buNone/>
            </a:pPr>
            <a:r>
              <a:rPr lang="ru-RU" dirty="0" smtClean="0"/>
              <a:t>      Социально-коммуникативное развитие дошкольников происходит через игру как ведущую деятельность детей. Общение является важным элементом любой игры. В этот момент происходит социальное, эмоциональное и психическое становление ребенка.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и совершенствование коммуникативных навыков и умений старших дошкольников с ОНР посредством игровой деятельности.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Развивать социальный и эмоциональный интеллект, эмоциональную отзывчивость,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Формировать способность использовать вербальные и невербальные средства общения (визуальные, эмоционально-мимические, жестовые) в процессе взаимодействия;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Обогащать опыт сотрудничества, дружеских взаимоотношений со сверстниками и взаимодействия с взрослыми;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Обеспечивать психолого-педагогическую поддержку семьи, повышение компетентности родителей (законных представителей) в вопросах развития и воспитания детей с ОНР.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детской тревожности, принятие себя, уменьшение агрессии, формирование дифференциации своих чувств, улучшение коммуникативных качеств личности, приобретение навыков конструктивного общения.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548680"/>
          <a:ext cx="828092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33670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работе с детьми использовались следующие методы и формы: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беседы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пиктограммам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обсуждения по следующим темам «Что такое дружба?», «Что такое обида?», «Что такое душевное здоровье?», «Что такое доброта?», беседа-релаксация «Каким я буду, когда вырасту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обсуждение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проблемных ситуаций (Т. И. Баева)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инезиологическая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гимнастика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релаксации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тренинги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сказкам (Т. А. Куликовская)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направленные на снижение тревожности,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агрессии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игры, направленные на сплочение детского коллектива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лементы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«По дороге сказок», «Витя и его истории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выражение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своего эмоционального состояния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рисунках  (свободное и тематическое рисование)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игры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упражнения, направленные на развитие языка жестов, мимики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пантомимики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интонационные этюды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548680"/>
          <a:ext cx="144016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Дидактические игры и пособия: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 Собери эмоцию»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032448" cy="4968552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3816424" cy="5040560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«Кукла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Мирилка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248472" cy="5733256"/>
          </a:xfrm>
          <a:prstGeom prst="rect">
            <a:avLst/>
          </a:prstGeom>
          <a:noFill/>
          <a:ln w="12700">
            <a:noFill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4104456" cy="5805264"/>
          </a:xfrm>
          <a:prstGeom prst="rect">
            <a:avLst/>
          </a:prstGeom>
          <a:noFill/>
          <a:ln w="12700"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415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</vt:lpstr>
      <vt:lpstr>   Опыт работы по теме: «Социально-коммуникативное развитие старших дошкольников с общим недоразвитием речи  в условиях игровой деятельности».           Подготовил педагог-психолог Покатаева С.О.   </vt:lpstr>
      <vt:lpstr> Изученная нормативно-правовая документация:   </vt:lpstr>
      <vt:lpstr>Актуальность:</vt:lpstr>
      <vt:lpstr>    Цель работы: Формирование и совершенствование коммуникативных навыков и умений старших дошкольников с ОНР посредством игровой деятельности. Задачи:  • Развивать социальный и эмоциональный интеллект, эмоциональную отзывчивость, эмпатию; • Формировать способность использовать вербальные и невербальные средства общения (визуальные, эмоционально-мимические, жестовые) в процессе взаимодействия; • Обогащать опыт сотрудничества, дружеских взаимоотношений со сверстниками и взаимодействия с взрослыми; • Обеспечивать психолого-педагогическую поддержку семьи, повышение компетентности родителей (законных представителей) в вопросах развития и воспитания детей с ОНР.       </vt:lpstr>
      <vt:lpstr>Ожидаемые результаты: снижение детской тревожности, принятие себя, уменьшение агрессии, формирование дифференциации своих чувств, улучшение коммуникативных качеств личности, приобретение навыков конструктивного общения. </vt:lpstr>
      <vt:lpstr>Слайд 6</vt:lpstr>
      <vt:lpstr> В работе с детьми использовались следующие методы и формы:  - беседы по пиктограммам  - беседы, обсуждения по следующим темам «Что такое дружба?», «Что такое обида?», «Что такое душевное здоровье?», «Что такое доброта?», беседа-релаксация «Каким я буду, когда вырасту?»  - обсуждение проблемных ситуаций (Т. И. Баева)  - кинезиологическая гимнастика - игры для релаксации - тренинги по сказкам (Т. А. Куликовская)  - игры, направленные на снижение тревожности,  агрессии - игры, направленные на сплочение детского коллектива - элементы сказкотерапии: «По дороге сказок», «Витя и его истории» - выражение своего эмоционального состояния в рисунках  (свободное и тематическое рисование) -  игры и упражнения, направленные на развитие языка жестов, мимики и пантомимики  - интонационные этюды</vt:lpstr>
      <vt:lpstr>Дидактические игры и пособия: « Собери эмоцию» </vt:lpstr>
      <vt:lpstr>«Кукла –Мирилка» </vt:lpstr>
      <vt:lpstr>  «Назови и покажи эмоцию»       «Кубик настроения»                             </vt:lpstr>
      <vt:lpstr>«Дерево добрых дел»                      Беседа о доброте.</vt:lpstr>
      <vt:lpstr>Занятия в рабочих тетрадях по программе Н.Ю.Куражевой «Цветик-семицветик» </vt:lpstr>
      <vt:lpstr>   Работа с родителями:   Просветительская информация в родительских уголках. </vt:lpstr>
      <vt:lpstr>Консультации, памятки, буклеты. </vt:lpstr>
      <vt:lpstr>Диагностические материалы  по работе с родителями.</vt:lpstr>
      <vt:lpstr>Результативность опыта.</vt:lpstr>
      <vt:lpstr>   Таким образом, психолого-педагогический мониторинг, проведенный в конце учебного года, показал положительную динамику в достижении поставленных целей. Повысилась речевая активность детей, вербальные и невербальные средства общения стали более разнообразными, расширился эмоциональный словарь. Снизилась конфликтность, агрессивность, сформировались положительные эмоционально-мотивационные установки по отношению к себе, сверстникам, взрослым.         </vt:lpstr>
      <vt:lpstr>           Литература:  - Алябьева Е.А. Психогимнастика в детском саду. Методические материалы в помощь психологам и педагогам. - М.:ТЦ Сфера, 2005 - Волковская Т.Н., Юсупова Г.Х.Психологическая помощь дошкольникам с ОНР. – М.,2014  - Клюева Н.В., Касаткина Ю.В. Учим детей общению. Популярное пособие для родителей и педагогов. Ярославль, 1997. - Куликовская Т.А. Тренинги по сказкам. – СПб.,2012 - Куражева Н.Ю. « Цветик-семицветик». Программа психолого-педагогичексих занятий для дошкольников 5-6 лет. – СПб.: Речь, 2016 - Трошин О.В., Жулина Е.В. Логопсихология: Учебное пособие. – М.:ТЦ Сфера, 2005 - Хухлаева О.В., Хухлаев О. Е., Первушина И.М. Тропинка к своему Я: как сохранить психологическое здоровье дошкольников. – М.: Генезис, 2004 - Хухлаева О.В. Коррекция нарушения психологического здоровья дошкольников. – М., 2005 - Шорохова О.А. Играем в сказку: Сказкотерапия и занятия по по развитию связной речи дошкольников. – М.:ТЦ Сфера, 2006 - Интернет-ресуры:  http://www.maam.ru/detskiisad/konspekt-nod-po-obrazovatelnoi-oblasti             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МДОАУ « Детский сад №59 » ручеек» комбинированного вида г. Орска   Опыт работы по теме: «Социально-коммуникативное развитие старших дошкольников с ОНР  в условиях игровой деятельности».           Подготовил педагог-психолог Покатаева С.О.   </dc:title>
  <dc:creator>admin</dc:creator>
  <cp:lastModifiedBy>admin</cp:lastModifiedBy>
  <cp:revision>12</cp:revision>
  <dcterms:created xsi:type="dcterms:W3CDTF">2022-02-28T07:43:57Z</dcterms:created>
  <dcterms:modified xsi:type="dcterms:W3CDTF">2022-03-18T08:15:22Z</dcterms:modified>
</cp:coreProperties>
</file>