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0"/>
  </p:notesMasterIdLst>
  <p:sldIdLst>
    <p:sldId id="355" r:id="rId4"/>
    <p:sldId id="356" r:id="rId5"/>
    <p:sldId id="358" r:id="rId6"/>
    <p:sldId id="359" r:id="rId7"/>
    <p:sldId id="362" r:id="rId8"/>
    <p:sldId id="360" r:id="rId9"/>
    <p:sldId id="361" r:id="rId10"/>
    <p:sldId id="363" r:id="rId11"/>
    <p:sldId id="364" r:id="rId12"/>
    <p:sldId id="366" r:id="rId13"/>
    <p:sldId id="367" r:id="rId14"/>
    <p:sldId id="368" r:id="rId15"/>
    <p:sldId id="369" r:id="rId16"/>
    <p:sldId id="370" r:id="rId17"/>
    <p:sldId id="372" r:id="rId18"/>
    <p:sldId id="3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08" autoAdjust="0"/>
    <p:restoredTop sz="96229" autoAdjust="0"/>
  </p:normalViewPr>
  <p:slideViewPr>
    <p:cSldViewPr snapToGrid="0" showGuides="1">
      <p:cViewPr varScale="1">
        <p:scale>
          <a:sx n="69" d="100"/>
          <a:sy n="69" d="100"/>
        </p:scale>
        <p:origin x="-708" y="-9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A22E47E-1F0A-4D49-A3CC-9C90A6C6B5D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7001195" cy="6858000"/>
          </a:xfrm>
          <a:custGeom>
            <a:avLst/>
            <a:gdLst>
              <a:gd name="connsiteX0" fmla="*/ 2972593 w 7001195"/>
              <a:gd name="connsiteY0" fmla="*/ 3582164 h 6858000"/>
              <a:gd name="connsiteX1" fmla="*/ 4920669 w 7001195"/>
              <a:gd name="connsiteY1" fmla="*/ 5530240 h 6858000"/>
              <a:gd name="connsiteX2" fmla="*/ 3592909 w 7001195"/>
              <a:gd name="connsiteY2" fmla="*/ 6858000 h 6858000"/>
              <a:gd name="connsiteX3" fmla="*/ 0 w 7001195"/>
              <a:gd name="connsiteY3" fmla="*/ 6858000 h 6858000"/>
              <a:gd name="connsiteX4" fmla="*/ 0 w 7001195"/>
              <a:gd name="connsiteY4" fmla="*/ 6554758 h 6858000"/>
              <a:gd name="connsiteX5" fmla="*/ 5053120 w 7001195"/>
              <a:gd name="connsiteY5" fmla="*/ 1501635 h 6858000"/>
              <a:gd name="connsiteX6" fmla="*/ 7001195 w 7001195"/>
              <a:gd name="connsiteY6" fmla="*/ 3449711 h 6858000"/>
              <a:gd name="connsiteX7" fmla="*/ 5053120 w 7001195"/>
              <a:gd name="connsiteY7" fmla="*/ 5397786 h 6858000"/>
              <a:gd name="connsiteX8" fmla="*/ 3105044 w 7001195"/>
              <a:gd name="connsiteY8" fmla="*/ 3449710 h 6858000"/>
              <a:gd name="connsiteX9" fmla="*/ 0 w 7001195"/>
              <a:gd name="connsiteY9" fmla="*/ 659422 h 6858000"/>
              <a:gd name="connsiteX10" fmla="*/ 2790289 w 7001195"/>
              <a:gd name="connsiteY10" fmla="*/ 3449711 h 6858000"/>
              <a:gd name="connsiteX11" fmla="*/ 0 w 7001195"/>
              <a:gd name="connsiteY11" fmla="*/ 6240000 h 6858000"/>
              <a:gd name="connsiteX12" fmla="*/ 0 w 7001195"/>
              <a:gd name="connsiteY12" fmla="*/ 0 h 6858000"/>
              <a:gd name="connsiteX13" fmla="*/ 3580526 w 7001195"/>
              <a:gd name="connsiteY13" fmla="*/ 0 h 6858000"/>
              <a:gd name="connsiteX14" fmla="*/ 4920669 w 7001195"/>
              <a:gd name="connsiteY14" fmla="*/ 1340143 h 6858000"/>
              <a:gd name="connsiteX15" fmla="*/ 2972593 w 7001195"/>
              <a:gd name="connsiteY15" fmla="*/ 3288219 h 6858000"/>
              <a:gd name="connsiteX16" fmla="*/ 0 w 7001195"/>
              <a:gd name="connsiteY16" fmla="*/ 315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01195" h="6858000">
                <a:moveTo>
                  <a:pt x="2972593" y="3582164"/>
                </a:moveTo>
                <a:lnTo>
                  <a:pt x="4920669" y="5530240"/>
                </a:lnTo>
                <a:lnTo>
                  <a:pt x="3592909" y="6858000"/>
                </a:lnTo>
                <a:lnTo>
                  <a:pt x="0" y="6858000"/>
                </a:lnTo>
                <a:lnTo>
                  <a:pt x="0" y="6554758"/>
                </a:lnTo>
                <a:close/>
                <a:moveTo>
                  <a:pt x="5053120" y="1501635"/>
                </a:moveTo>
                <a:lnTo>
                  <a:pt x="7001195" y="3449711"/>
                </a:lnTo>
                <a:lnTo>
                  <a:pt x="5053120" y="5397786"/>
                </a:lnTo>
                <a:lnTo>
                  <a:pt x="3105044" y="3449710"/>
                </a:lnTo>
                <a:close/>
                <a:moveTo>
                  <a:pt x="0" y="659422"/>
                </a:moveTo>
                <a:lnTo>
                  <a:pt x="2790289" y="3449711"/>
                </a:lnTo>
                <a:lnTo>
                  <a:pt x="0" y="6240000"/>
                </a:lnTo>
                <a:close/>
                <a:moveTo>
                  <a:pt x="0" y="0"/>
                </a:moveTo>
                <a:lnTo>
                  <a:pt x="3580526" y="0"/>
                </a:lnTo>
                <a:lnTo>
                  <a:pt x="4920669" y="1340143"/>
                </a:lnTo>
                <a:lnTo>
                  <a:pt x="2972593" y="3288219"/>
                </a:lnTo>
                <a:lnTo>
                  <a:pt x="0" y="3156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6BBBB9-1449-4770-86D8-AC8F093555E2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66FA16E6-C495-4982-9189-0942CEFE137D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B0DEFCE-F91B-4304-A7EF-1BAE016A2E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5E9F57C-39D0-41BF-997C-27DAEDFE8F62}"/>
              </a:ext>
            </a:extLst>
          </p:cNvPr>
          <p:cNvSpPr/>
          <p:nvPr userDrawn="1"/>
        </p:nvSpPr>
        <p:spPr>
          <a:xfrm>
            <a:off x="-40672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80575F4-1FF6-4A0B-AE67-0FF01A4BB707}"/>
              </a:ext>
            </a:extLst>
          </p:cNvPr>
          <p:cNvSpPr/>
          <p:nvPr userDrawn="1"/>
        </p:nvSpPr>
        <p:spPr>
          <a:xfrm>
            <a:off x="7973948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D9D07A-E920-4D3E-8866-43B616486C6F}"/>
              </a:ext>
            </a:extLst>
          </p:cNvPr>
          <p:cNvSpPr/>
          <p:nvPr userDrawn="1"/>
        </p:nvSpPr>
        <p:spPr>
          <a:xfrm>
            <a:off x="3839666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1871D3A3-872D-450F-AD10-CDC1B9C27760}"/>
              </a:ext>
            </a:extLst>
          </p:cNvPr>
          <p:cNvGrpSpPr/>
          <p:nvPr userDrawn="1"/>
        </p:nvGrpSpPr>
        <p:grpSpPr>
          <a:xfrm>
            <a:off x="4140838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481398E-FDC0-4D43-9511-5333E156273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73E6506-06FE-4571-AFAD-416C38AE80D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946F856-0D42-4C24-BA8B-47A3E17A326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1E99158-B2D4-4062-85C2-409B2B1D0C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6527CCE-C438-40F0-A469-62335D8F45D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439FA6E-F394-48F0-A040-909614D3AD6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7218C89-C33A-4403-B589-F69EB6FD431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FBB4FC-E047-4CED-B213-DA60CE80BD3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xmlns="" id="{9C533F53-BF43-46E4-B722-CB9547838887}"/>
              </a:ext>
            </a:extLst>
          </p:cNvPr>
          <p:cNvGrpSpPr/>
          <p:nvPr userDrawn="1"/>
        </p:nvGrpSpPr>
        <p:grpSpPr>
          <a:xfrm>
            <a:off x="762319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C51C56B-C512-43EE-927B-1FE3D107AFB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D3A62EE-1566-425C-9D1D-ED8A6E8CE17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60DDD7B-1ED6-4331-898E-E163A9B02AB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2364A1E-B574-4A2B-927F-F2C66EA89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3AC9642-CA9D-499C-AB2A-F43C890ECBC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BCA2DC0-B3C3-4CCE-9729-EC3459568D6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E018E72-0030-4D22-8D1A-BAE2C25517C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0589A4C-EEEB-4DD6-84CD-2CC25563E07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xmlns="" id="{B8C2A1BD-1809-41FF-8935-FB8AFEBDA600}"/>
              </a:ext>
            </a:extLst>
          </p:cNvPr>
          <p:cNvGrpSpPr/>
          <p:nvPr userDrawn="1"/>
        </p:nvGrpSpPr>
        <p:grpSpPr>
          <a:xfrm>
            <a:off x="8712431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FBBEF6E-7138-49D5-A3CD-87211FF6954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223A6D6-B199-4F9A-A39F-5AB08BFC55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D719A2B-CC52-40F0-A4F1-6003B6DA123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898CE55-0F24-4589-95EE-AC06901158F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266528B5-CE63-4F7C-9D47-7800E9D9C8F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95B6831-7F26-4DD4-AF3B-E42453AAFC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77D759-7E77-4A54-B953-548A433515C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9E3ABB5-1205-4C94-B235-0507E883D5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xmlns="" id="{F9A2F358-84C2-4C7D-9F98-B1E1BD7210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9564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xmlns="" id="{EAE12F38-A77E-455F-9E37-2BC5D8975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7666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xmlns="" id="{5952A3D6-CEED-42B4-826D-2C5394E52CC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2777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="" id="{44AEB9DA-8C85-44C8-B7AF-5D05E1232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37E6EBA-A6B4-42A1-97C2-C3E5DB56F952}"/>
              </a:ext>
            </a:extLst>
          </p:cNvPr>
          <p:cNvSpPr/>
          <p:nvPr userDrawn="1"/>
        </p:nvSpPr>
        <p:spPr>
          <a:xfrm>
            <a:off x="6714127" y="222127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35CA6D9-CCFF-464A-A0A4-887238A167B2}"/>
              </a:ext>
            </a:extLst>
          </p:cNvPr>
          <p:cNvSpPr/>
          <p:nvPr userDrawn="1"/>
        </p:nvSpPr>
        <p:spPr>
          <a:xfrm>
            <a:off x="8547494" y="1908639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B8E1B2C-8799-433E-9F91-C6247737F518}"/>
              </a:ext>
            </a:extLst>
          </p:cNvPr>
          <p:cNvSpPr/>
          <p:nvPr userDrawn="1"/>
        </p:nvSpPr>
        <p:spPr>
          <a:xfrm>
            <a:off x="6714127" y="3595150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20">
            <a:extLst>
              <a:ext uri="{FF2B5EF4-FFF2-40B4-BE49-F238E27FC236}">
                <a16:creationId xmlns:a16="http://schemas.microsoft.com/office/drawing/2014/main" xmlns="" id="{67231013-44A8-4D0F-BA74-02317B0DA23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5C1494CD-2765-4DB2-9849-C858899D986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xmlns="" id="{26D42692-FF9B-47D2-A449-15E87A4D9F8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3430A53-DA4A-4C9A-B1EA-7B95C9E16148}"/>
              </a:ext>
            </a:extLst>
          </p:cNvPr>
          <p:cNvSpPr/>
          <p:nvPr userDrawn="1"/>
        </p:nvSpPr>
        <p:spPr>
          <a:xfrm>
            <a:off x="-270433" y="5702336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756C5A5-95CD-4B13-A4AB-8D896CB4CA9C}"/>
              </a:ext>
            </a:extLst>
          </p:cNvPr>
          <p:cNvGrpSpPr/>
          <p:nvPr userDrawn="1"/>
        </p:nvGrpSpPr>
        <p:grpSpPr>
          <a:xfrm>
            <a:off x="865349" y="1867960"/>
            <a:ext cx="2040918" cy="4073314"/>
            <a:chOff x="865349" y="1867960"/>
            <a:chExt cx="2040918" cy="4073314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xmlns="" id="{71CBA192-FD27-4F9F-83AC-DA52630773BE}"/>
                </a:ext>
              </a:extLst>
            </p:cNvPr>
            <p:cNvSpPr/>
            <p:nvPr/>
          </p:nvSpPr>
          <p:spPr>
            <a:xfrm>
              <a:off x="868508" y="1867960"/>
              <a:ext cx="2035499" cy="407331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xmlns="" id="{29D4EB9F-DFFB-4A64-885D-995254694378}"/>
                </a:ext>
              </a:extLst>
            </p:cNvPr>
            <p:cNvSpPr/>
            <p:nvPr/>
          </p:nvSpPr>
          <p:spPr>
            <a:xfrm>
              <a:off x="895780" y="1889325"/>
              <a:ext cx="1980954" cy="4030546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xmlns="" id="{DDE87766-D076-4E2B-96BF-8A50218DD349}"/>
                </a:ext>
              </a:extLst>
            </p:cNvPr>
            <p:cNvSpPr/>
            <p:nvPr/>
          </p:nvSpPr>
          <p:spPr>
            <a:xfrm>
              <a:off x="943400" y="1958738"/>
              <a:ext cx="1885715" cy="3891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xmlns="" id="{3EBF0156-91CC-4879-AA45-7BE530EC4DF5}"/>
                </a:ext>
              </a:extLst>
            </p:cNvPr>
            <p:cNvSpPr/>
            <p:nvPr/>
          </p:nvSpPr>
          <p:spPr>
            <a:xfrm>
              <a:off x="865709" y="2447392"/>
              <a:ext cx="14242" cy="13878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xmlns="" id="{ECA395EF-5ECA-4F55-91FA-CE6862C1FE0A}"/>
                </a:ext>
              </a:extLst>
            </p:cNvPr>
            <p:cNvSpPr/>
            <p:nvPr/>
          </p:nvSpPr>
          <p:spPr>
            <a:xfrm>
              <a:off x="865709" y="2745171"/>
              <a:ext cx="19883" cy="27681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xmlns="" id="{B5E46A75-9636-415C-B4AB-21070FFB5B99}"/>
                </a:ext>
              </a:extLst>
            </p:cNvPr>
            <p:cNvSpPr/>
            <p:nvPr/>
          </p:nvSpPr>
          <p:spPr>
            <a:xfrm>
              <a:off x="865749" y="2765055"/>
              <a:ext cx="11242" cy="23180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xmlns="" id="{43DB9FD9-1CE4-4E35-BD2A-6A51DFB7CF8E}"/>
                </a:ext>
              </a:extLst>
            </p:cNvPr>
            <p:cNvSpPr/>
            <p:nvPr/>
          </p:nvSpPr>
          <p:spPr>
            <a:xfrm>
              <a:off x="865349" y="3114803"/>
              <a:ext cx="19883" cy="27681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xmlns="" id="{0F68FA7A-711C-4CCA-BC14-B8B9243020C9}"/>
                </a:ext>
              </a:extLst>
            </p:cNvPr>
            <p:cNvSpPr/>
            <p:nvPr/>
          </p:nvSpPr>
          <p:spPr>
            <a:xfrm>
              <a:off x="865349" y="3134687"/>
              <a:ext cx="11242" cy="231805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xmlns="" id="{95800D84-743C-4C63-B781-5C52EB624283}"/>
                </a:ext>
              </a:extLst>
            </p:cNvPr>
            <p:cNvSpPr/>
            <p:nvPr/>
          </p:nvSpPr>
          <p:spPr>
            <a:xfrm>
              <a:off x="2886384" y="2838029"/>
              <a:ext cx="19883" cy="44800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xmlns="" id="{DB820F54-96F6-4D3B-8481-062D109969CD}"/>
                </a:ext>
              </a:extLst>
            </p:cNvPr>
            <p:cNvSpPr/>
            <p:nvPr/>
          </p:nvSpPr>
          <p:spPr>
            <a:xfrm>
              <a:off x="2895025" y="2870234"/>
              <a:ext cx="11242" cy="375154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xmlns="" id="{DAE5D64D-F030-478C-81BF-0EE855157850}"/>
                </a:ext>
              </a:extLst>
            </p:cNvPr>
            <p:cNvSpPr/>
            <p:nvPr/>
          </p:nvSpPr>
          <p:spPr>
            <a:xfrm>
              <a:off x="2890184" y="3775252"/>
              <a:ext cx="16083" cy="30702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xmlns="" id="{D32F9A1F-0C88-4D07-9430-A36983E40216}"/>
                </a:ext>
              </a:extLst>
            </p:cNvPr>
            <p:cNvSpPr/>
            <p:nvPr/>
          </p:nvSpPr>
          <p:spPr>
            <a:xfrm>
              <a:off x="2897146" y="3797296"/>
              <a:ext cx="9121" cy="25709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6C311D7-10F2-4E25-98D3-839147E5D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0359" y="1951836"/>
              <a:ext cx="94679" cy="9467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688C7A4-F28E-4C1F-BD06-F63840EF7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6276" y="1957753"/>
              <a:ext cx="82844" cy="82844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A941AE5-9509-48C6-B0E8-C905A55DE290}"/>
                </a:ext>
              </a:extLst>
            </p:cNvPr>
            <p:cNvSpPr/>
            <p:nvPr/>
          </p:nvSpPr>
          <p:spPr>
            <a:xfrm>
              <a:off x="2247224" y="1978701"/>
              <a:ext cx="40948" cy="4094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2905EE6A-0C43-4531-9882-8CC6783A36F0}"/>
                </a:ext>
              </a:extLst>
            </p:cNvPr>
            <p:cNvSpPr/>
            <p:nvPr/>
          </p:nvSpPr>
          <p:spPr>
            <a:xfrm>
              <a:off x="2256838" y="1988315"/>
              <a:ext cx="21722" cy="21722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xmlns="" id="{4A767BD7-B132-43B7-8882-1083996CD0B1}"/>
                </a:ext>
              </a:extLst>
            </p:cNvPr>
            <p:cNvSpPr/>
            <p:nvPr userDrawn="1"/>
          </p:nvSpPr>
          <p:spPr>
            <a:xfrm flipH="1">
              <a:off x="867122" y="2463938"/>
              <a:ext cx="7561" cy="10569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B03C7E9C-60D6-4584-BFCD-6C078A477121}"/>
              </a:ext>
            </a:extLst>
          </p:cNvPr>
          <p:cNvSpPr>
            <a:spLocks noGrp="1"/>
          </p:cNvSpPr>
          <p:nvPr userDrawn="1">
            <p:ph type="pic" idx="15" hasCustomPrompt="1"/>
          </p:nvPr>
        </p:nvSpPr>
        <p:spPr>
          <a:xfrm>
            <a:off x="943400" y="1958738"/>
            <a:ext cx="1885715" cy="3891759"/>
          </a:xfrm>
          <a:custGeom>
            <a:avLst/>
            <a:gdLst>
              <a:gd name="connsiteX0" fmla="*/ 202833 w 1885715"/>
              <a:gd name="connsiteY0" fmla="*/ 0 h 3891759"/>
              <a:gd name="connsiteX1" fmla="*/ 382425 w 1885715"/>
              <a:gd name="connsiteY1" fmla="*/ 0 h 3891759"/>
              <a:gd name="connsiteX2" fmla="*/ 399835 w 1885715"/>
              <a:gd name="connsiteY2" fmla="*/ 16483 h 3891759"/>
              <a:gd name="connsiteX3" fmla="*/ 534550 w 1885715"/>
              <a:gd name="connsiteY3" fmla="*/ 144028 h 3891759"/>
              <a:gd name="connsiteX4" fmla="*/ 1342714 w 1885715"/>
              <a:gd name="connsiteY4" fmla="*/ 144028 h 3891759"/>
              <a:gd name="connsiteX5" fmla="*/ 1477429 w 1885715"/>
              <a:gd name="connsiteY5" fmla="*/ 16483 h 3891759"/>
              <a:gd name="connsiteX6" fmla="*/ 1494839 w 1885715"/>
              <a:gd name="connsiteY6" fmla="*/ 0 h 3891759"/>
              <a:gd name="connsiteX7" fmla="*/ 1682882 w 1885715"/>
              <a:gd name="connsiteY7" fmla="*/ 0 h 3891759"/>
              <a:gd name="connsiteX8" fmla="*/ 1885715 w 1885715"/>
              <a:gd name="connsiteY8" fmla="*/ 192037 h 3891759"/>
              <a:gd name="connsiteX9" fmla="*/ 1885715 w 1885715"/>
              <a:gd name="connsiteY9" fmla="*/ 3699721 h 3891759"/>
              <a:gd name="connsiteX10" fmla="*/ 1682882 w 1885715"/>
              <a:gd name="connsiteY10" fmla="*/ 3891759 h 3891759"/>
              <a:gd name="connsiteX11" fmla="*/ 202833 w 1885715"/>
              <a:gd name="connsiteY11" fmla="*/ 3891759 h 3891759"/>
              <a:gd name="connsiteX12" fmla="*/ 0 w 1885715"/>
              <a:gd name="connsiteY12" fmla="*/ 3699721 h 3891759"/>
              <a:gd name="connsiteX13" fmla="*/ 0 w 1885715"/>
              <a:gd name="connsiteY13" fmla="*/ 192037 h 3891759"/>
              <a:gd name="connsiteX14" fmla="*/ 202833 w 1885715"/>
              <a:gd name="connsiteY14" fmla="*/ 0 h 38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5715" h="3891759">
                <a:moveTo>
                  <a:pt x="202833" y="0"/>
                </a:moveTo>
                <a:lnTo>
                  <a:pt x="382425" y="0"/>
                </a:lnTo>
                <a:cubicBezTo>
                  <a:pt x="392018" y="0"/>
                  <a:pt x="399835" y="7362"/>
                  <a:pt x="399835" y="16483"/>
                </a:cubicBezTo>
                <a:cubicBezTo>
                  <a:pt x="399835" y="86937"/>
                  <a:pt x="460178" y="144028"/>
                  <a:pt x="534550" y="144028"/>
                </a:cubicBezTo>
                <a:lnTo>
                  <a:pt x="1342714" y="144028"/>
                </a:lnTo>
                <a:cubicBezTo>
                  <a:pt x="1417129" y="144028"/>
                  <a:pt x="1477429" y="86897"/>
                  <a:pt x="1477429" y="16483"/>
                </a:cubicBezTo>
                <a:cubicBezTo>
                  <a:pt x="1477429" y="7402"/>
                  <a:pt x="1485204" y="0"/>
                  <a:pt x="1494839" y="0"/>
                </a:cubicBezTo>
                <a:lnTo>
                  <a:pt x="1682882" y="0"/>
                </a:lnTo>
                <a:cubicBezTo>
                  <a:pt x="1794905" y="0"/>
                  <a:pt x="1885715" y="85977"/>
                  <a:pt x="1885715" y="192037"/>
                </a:cubicBezTo>
                <a:lnTo>
                  <a:pt x="1885715" y="3699721"/>
                </a:lnTo>
                <a:cubicBezTo>
                  <a:pt x="1885715" y="3805782"/>
                  <a:pt x="1794905" y="3891759"/>
                  <a:pt x="1682882" y="3891759"/>
                </a:cubicBezTo>
                <a:lnTo>
                  <a:pt x="202833" y="3891759"/>
                </a:lnTo>
                <a:cubicBezTo>
                  <a:pt x="90810" y="3891759"/>
                  <a:pt x="0" y="3805782"/>
                  <a:pt x="0" y="3699721"/>
                </a:cubicBezTo>
                <a:lnTo>
                  <a:pt x="0" y="192037"/>
                </a:lnTo>
                <a:cubicBezTo>
                  <a:pt x="0" y="85977"/>
                  <a:pt x="90810" y="0"/>
                  <a:pt x="2028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="" id="{D0500426-3EA2-4776-8E99-7BACD97312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14C1BDFE-3A5F-4036-9453-90FAB5F5AD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37E6EBA-A6B4-42A1-97C2-C3E5DB56F952}"/>
              </a:ext>
            </a:extLst>
          </p:cNvPr>
          <p:cNvSpPr/>
          <p:nvPr userDrawn="1"/>
        </p:nvSpPr>
        <p:spPr>
          <a:xfrm>
            <a:off x="6714127" y="222127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35CA6D9-CCFF-464A-A0A4-887238A167B2}"/>
              </a:ext>
            </a:extLst>
          </p:cNvPr>
          <p:cNvSpPr/>
          <p:nvPr userDrawn="1"/>
        </p:nvSpPr>
        <p:spPr>
          <a:xfrm>
            <a:off x="8547494" y="1908639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B8E1B2C-8799-433E-9F91-C6247737F518}"/>
              </a:ext>
            </a:extLst>
          </p:cNvPr>
          <p:cNvSpPr/>
          <p:nvPr userDrawn="1"/>
        </p:nvSpPr>
        <p:spPr>
          <a:xfrm>
            <a:off x="6714127" y="3595150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20">
            <a:extLst>
              <a:ext uri="{FF2B5EF4-FFF2-40B4-BE49-F238E27FC236}">
                <a16:creationId xmlns:a16="http://schemas.microsoft.com/office/drawing/2014/main" xmlns="" id="{67231013-44A8-4D0F-BA74-02317B0DA23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5C1494CD-2765-4DB2-9849-C858899D986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xmlns="" id="{26D42692-FF9B-47D2-A449-15E87A4D9F8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6BBBB9-1449-4770-86D8-AC8F093555E2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66FA16E6-C495-4982-9189-0942CEFE137D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B0DEFCE-F91B-4304-A7EF-1BAE016A2E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1708A6-032B-4446-B926-3537380DD1A4}"/>
              </a:ext>
            </a:extLst>
          </p:cNvPr>
          <p:cNvSpPr/>
          <p:nvPr userDrawn="1"/>
        </p:nvSpPr>
        <p:spPr>
          <a:xfrm>
            <a:off x="7145543" y="477356"/>
            <a:ext cx="1454955" cy="1454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E2E2FA-85D9-40C6-9FEA-DAB6BDF8C492}"/>
              </a:ext>
            </a:extLst>
          </p:cNvPr>
          <p:cNvSpPr/>
          <p:nvPr userDrawn="1"/>
        </p:nvSpPr>
        <p:spPr>
          <a:xfrm>
            <a:off x="5690588" y="2018604"/>
            <a:ext cx="1454955" cy="1454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17F3F8-7736-48C5-A5A6-E34999B8A4F7}"/>
              </a:ext>
            </a:extLst>
          </p:cNvPr>
          <p:cNvSpPr/>
          <p:nvPr userDrawn="1"/>
        </p:nvSpPr>
        <p:spPr>
          <a:xfrm>
            <a:off x="7145543" y="3559852"/>
            <a:ext cx="1454955" cy="1454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9913EE-D941-4538-868E-04765F225EA7}"/>
              </a:ext>
            </a:extLst>
          </p:cNvPr>
          <p:cNvSpPr/>
          <p:nvPr userDrawn="1"/>
        </p:nvSpPr>
        <p:spPr>
          <a:xfrm>
            <a:off x="5690588" y="5101099"/>
            <a:ext cx="1454955" cy="1454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4E6A585F-7EC3-4CFC-9DD7-F2934F6FE7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536" y="399722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A7D92FAB-E079-4375-A077-FBA5CB8A80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1580" y="1938805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E8FC4D13-0102-4769-AF3D-B81F1DEBB3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6536" y="3477888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C1E15885-FF90-45C0-BCA7-5D20F5A3A1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580" y="5016971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  <p:sldLayoutId id="214748369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UeerAsus\Desktop\ребе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3" y="4197927"/>
            <a:ext cx="3228109" cy="228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UeerAsus\Desktop\1649970816_1-kartinkof-club-p-detki-kartinki-prikolnie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636" y="2576946"/>
            <a:ext cx="2743201" cy="175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902037" y="1441965"/>
            <a:ext cx="6289963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«Эффективные формы взаимодействия с семьей  по актуальным проблемам воспитания и развития дошкольников в рамках консультационных  центров (пунктов) методической, педагогической, диагностической  помощи  родителям детей, получающим  дошкольное образование в форме  семейного образования»</a:t>
            </a:r>
            <a:endParaRPr lang="ko-KR" altLang="en-US" sz="24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835365" y="6096406"/>
            <a:ext cx="458077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Подготовила: </a:t>
            </a:r>
            <a:r>
              <a:rPr lang="ru-RU" altLang="ko-KR" sz="1867" dirty="0" err="1" smtClean="0">
                <a:solidFill>
                  <a:schemeClr val="bg1"/>
                </a:solidFill>
                <a:cs typeface="Arial" pitchFamily="34" charset="0"/>
              </a:rPr>
              <a:t>Бахмат</a:t>
            </a:r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 О.Ю.воспитатель МДОАУ № 56     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Рисунок 17" descr="C:\Users\UeerAsus\Desktop\Dogs_Little_girls_Glance_Face_Retriever_Puppy_525752_5361x35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4765964"/>
            <a:ext cx="3222626" cy="209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eerAsus\Desktop\357491-adm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554182"/>
            <a:ext cx="3408218" cy="2147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0132" y="246095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 образовательное автономное учреждение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«ЦРР- детский сад № 56 «Надежда»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тренинга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aphic 1">
            <a:extLst>
              <a:ext uri="{FF2B5EF4-FFF2-40B4-BE49-F238E27FC236}">
                <a16:creationId xmlns:a16="http://schemas.microsoft.com/office/drawing/2014/main" xmlns="" id="{E1B66FCF-160B-4C7F-8CE2-39F6F5811099}"/>
              </a:ext>
            </a:extLst>
          </p:cNvPr>
          <p:cNvGrpSpPr/>
          <p:nvPr/>
        </p:nvGrpSpPr>
        <p:grpSpPr>
          <a:xfrm>
            <a:off x="693743" y="1841998"/>
            <a:ext cx="6459000" cy="4556265"/>
            <a:chOff x="1240779" y="0"/>
            <a:chExt cx="9711200" cy="685041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0FFED90-9B9D-44E7-96EF-EA25B0158D43}"/>
                </a:ext>
              </a:extLst>
            </p:cNvPr>
            <p:cNvSpPr/>
            <p:nvPr/>
          </p:nvSpPr>
          <p:spPr>
            <a:xfrm>
              <a:off x="1661818" y="3033876"/>
              <a:ext cx="5932473" cy="2860029"/>
            </a:xfrm>
            <a:custGeom>
              <a:avLst/>
              <a:gdLst>
                <a:gd name="connsiteX0" fmla="*/ 2966995 w 5932473"/>
                <a:gd name="connsiteY0" fmla="*/ 2867494 h 2860028"/>
                <a:gd name="connsiteX1" fmla="*/ 0 w 5932473"/>
                <a:gd name="connsiteY1" fmla="*/ 1426859 h 2860028"/>
                <a:gd name="connsiteX2" fmla="*/ 2837270 w 5932473"/>
                <a:gd name="connsiteY2" fmla="*/ 32500 h 2860028"/>
                <a:gd name="connsiteX3" fmla="*/ 3032996 w 5932473"/>
                <a:gd name="connsiteY3" fmla="*/ 19603 h 2860028"/>
                <a:gd name="connsiteX4" fmla="*/ 5934749 w 5932473"/>
                <a:gd name="connsiteY4" fmla="*/ 1433687 h 2860028"/>
                <a:gd name="connsiteX5" fmla="*/ 2966995 w 5932473"/>
                <a:gd name="connsiteY5" fmla="*/ 2867494 h 286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2473" h="2860028">
                  <a:moveTo>
                    <a:pt x="2966995" y="2867494"/>
                  </a:moveTo>
                  <a:cubicBezTo>
                    <a:pt x="2650647" y="2736251"/>
                    <a:pt x="12138" y="1463273"/>
                    <a:pt x="0" y="1426859"/>
                  </a:cubicBezTo>
                  <a:cubicBezTo>
                    <a:pt x="336072" y="1259961"/>
                    <a:pt x="2228091" y="331400"/>
                    <a:pt x="2837270" y="32500"/>
                  </a:cubicBezTo>
                  <a:cubicBezTo>
                    <a:pt x="2903271" y="-121"/>
                    <a:pt x="2961685" y="-14535"/>
                    <a:pt x="3032996" y="19603"/>
                  </a:cubicBezTo>
                  <a:cubicBezTo>
                    <a:pt x="3984316" y="482367"/>
                    <a:pt x="5919577" y="1423824"/>
                    <a:pt x="5934749" y="1433687"/>
                  </a:cubicBezTo>
                  <a:cubicBezTo>
                    <a:pt x="5840680" y="1519412"/>
                    <a:pt x="2995064" y="2859908"/>
                    <a:pt x="2966995" y="28674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3950680-453B-4437-96E4-2B4246B5FDB2}"/>
                </a:ext>
              </a:extLst>
            </p:cNvPr>
            <p:cNvSpPr/>
            <p:nvPr/>
          </p:nvSpPr>
          <p:spPr>
            <a:xfrm>
              <a:off x="2151892" y="2294200"/>
              <a:ext cx="4961429" cy="2397265"/>
            </a:xfrm>
            <a:custGeom>
              <a:avLst/>
              <a:gdLst>
                <a:gd name="connsiteX0" fmla="*/ 2483749 w 4961428"/>
                <a:gd name="connsiteY0" fmla="*/ 2400192 h 2397265"/>
                <a:gd name="connsiteX1" fmla="*/ 0 w 4961428"/>
                <a:gd name="connsiteY1" fmla="*/ 1193973 h 2397265"/>
                <a:gd name="connsiteX2" fmla="*/ 2375265 w 4961428"/>
                <a:gd name="connsiteY2" fmla="*/ 27202 h 2397265"/>
                <a:gd name="connsiteX3" fmla="*/ 2539129 w 4961428"/>
                <a:gd name="connsiteY3" fmla="*/ 16581 h 2397265"/>
                <a:gd name="connsiteX4" fmla="*/ 4968257 w 4961428"/>
                <a:gd name="connsiteY4" fmla="*/ 1200042 h 2397265"/>
                <a:gd name="connsiteX5" fmla="*/ 2483749 w 4961428"/>
                <a:gd name="connsiteY5" fmla="*/ 2400192 h 23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1428" h="2397265">
                  <a:moveTo>
                    <a:pt x="2483749" y="2400192"/>
                  </a:moveTo>
                  <a:cubicBezTo>
                    <a:pt x="2218229" y="2290949"/>
                    <a:pt x="10621" y="1225076"/>
                    <a:pt x="0" y="1193973"/>
                  </a:cubicBezTo>
                  <a:cubicBezTo>
                    <a:pt x="281451" y="1054385"/>
                    <a:pt x="1865467" y="277550"/>
                    <a:pt x="2375265" y="27202"/>
                  </a:cubicBezTo>
                  <a:cubicBezTo>
                    <a:pt x="2430645" y="-108"/>
                    <a:pt x="2479197" y="-12247"/>
                    <a:pt x="2539129" y="16581"/>
                  </a:cubicBezTo>
                  <a:cubicBezTo>
                    <a:pt x="3335689" y="404241"/>
                    <a:pt x="4955360" y="1191697"/>
                    <a:pt x="4968257" y="1200042"/>
                  </a:cubicBezTo>
                  <a:cubicBezTo>
                    <a:pt x="4889359" y="1272111"/>
                    <a:pt x="2507267" y="2394123"/>
                    <a:pt x="2483749" y="240019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3AA4D7D-DAF5-4652-8F86-7765A2FC9F62}"/>
                </a:ext>
              </a:extLst>
            </p:cNvPr>
            <p:cNvSpPr/>
            <p:nvPr/>
          </p:nvSpPr>
          <p:spPr>
            <a:xfrm>
              <a:off x="2651069" y="1597987"/>
              <a:ext cx="3967626" cy="1911743"/>
            </a:xfrm>
            <a:custGeom>
              <a:avLst/>
              <a:gdLst>
                <a:gd name="connsiteX0" fmla="*/ 1984572 w 3967625"/>
                <a:gd name="connsiteY0" fmla="*/ 1917497 h 1911743"/>
                <a:gd name="connsiteX1" fmla="*/ 0 w 3967625"/>
                <a:gd name="connsiteY1" fmla="*/ 954039 h 1911743"/>
                <a:gd name="connsiteX2" fmla="*/ 1897329 w 3967625"/>
                <a:gd name="connsiteY2" fmla="*/ 21685 h 1911743"/>
                <a:gd name="connsiteX3" fmla="*/ 2027814 w 3967625"/>
                <a:gd name="connsiteY3" fmla="*/ 13340 h 1911743"/>
                <a:gd name="connsiteX4" fmla="*/ 3968385 w 3967625"/>
                <a:gd name="connsiteY4" fmla="*/ 958591 h 1911743"/>
                <a:gd name="connsiteX5" fmla="*/ 1984572 w 3967625"/>
                <a:gd name="connsiteY5" fmla="*/ 1917497 h 191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7625" h="1911743">
                  <a:moveTo>
                    <a:pt x="1984572" y="1917497"/>
                  </a:moveTo>
                  <a:cubicBezTo>
                    <a:pt x="1772914" y="1830255"/>
                    <a:pt x="8345" y="979074"/>
                    <a:pt x="0" y="954039"/>
                  </a:cubicBezTo>
                  <a:cubicBezTo>
                    <a:pt x="224554" y="842521"/>
                    <a:pt x="1489946" y="221963"/>
                    <a:pt x="1897329" y="21685"/>
                  </a:cubicBezTo>
                  <a:cubicBezTo>
                    <a:pt x="1941330" y="443"/>
                    <a:pt x="1980020" y="-10178"/>
                    <a:pt x="2027814" y="13340"/>
                  </a:cubicBezTo>
                  <a:cubicBezTo>
                    <a:pt x="2664303" y="322860"/>
                    <a:pt x="3957764" y="952522"/>
                    <a:pt x="3968385" y="958591"/>
                  </a:cubicBezTo>
                  <a:cubicBezTo>
                    <a:pt x="3906177" y="1016246"/>
                    <a:pt x="2003537" y="1912187"/>
                    <a:pt x="1984572" y="1917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76EFA13-FECD-4F03-AF64-7F06497FB071}"/>
                </a:ext>
              </a:extLst>
            </p:cNvPr>
            <p:cNvSpPr/>
            <p:nvPr/>
          </p:nvSpPr>
          <p:spPr>
            <a:xfrm>
              <a:off x="3085763" y="874620"/>
              <a:ext cx="3034513" cy="1464153"/>
            </a:xfrm>
            <a:custGeom>
              <a:avLst/>
              <a:gdLst>
                <a:gd name="connsiteX0" fmla="*/ 1518774 w 3034513"/>
                <a:gd name="connsiteY0" fmla="*/ 1468025 h 1464152"/>
                <a:gd name="connsiteX1" fmla="*/ 0 w 3034513"/>
                <a:gd name="connsiteY1" fmla="*/ 730638 h 1464152"/>
                <a:gd name="connsiteX2" fmla="*/ 1452773 w 3034513"/>
                <a:gd name="connsiteY2" fmla="*/ 16769 h 1464152"/>
                <a:gd name="connsiteX3" fmla="*/ 1552912 w 3034513"/>
                <a:gd name="connsiteY3" fmla="*/ 9941 h 1464152"/>
                <a:gd name="connsiteX4" fmla="*/ 3038307 w 3034513"/>
                <a:gd name="connsiteY4" fmla="*/ 733673 h 1464152"/>
                <a:gd name="connsiteX5" fmla="*/ 1518774 w 3034513"/>
                <a:gd name="connsiteY5" fmla="*/ 1468025 h 146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4513" h="1464152">
                  <a:moveTo>
                    <a:pt x="1518774" y="1468025"/>
                  </a:moveTo>
                  <a:cubicBezTo>
                    <a:pt x="1356427" y="1401265"/>
                    <a:pt x="6069" y="749604"/>
                    <a:pt x="0" y="730638"/>
                  </a:cubicBezTo>
                  <a:cubicBezTo>
                    <a:pt x="172209" y="644913"/>
                    <a:pt x="1140977" y="170012"/>
                    <a:pt x="1452773" y="16769"/>
                  </a:cubicBezTo>
                  <a:cubicBezTo>
                    <a:pt x="1486153" y="79"/>
                    <a:pt x="1516498" y="-7507"/>
                    <a:pt x="1552912" y="9941"/>
                  </a:cubicBezTo>
                  <a:cubicBezTo>
                    <a:pt x="2039951" y="246633"/>
                    <a:pt x="3030720" y="729121"/>
                    <a:pt x="3038307" y="733673"/>
                  </a:cubicBezTo>
                  <a:cubicBezTo>
                    <a:pt x="2989754" y="778432"/>
                    <a:pt x="1533188" y="1464990"/>
                    <a:pt x="1518774" y="14680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A877DC9-E2E5-46F1-841F-1CC36FC0D1A5}"/>
                </a:ext>
              </a:extLst>
            </p:cNvPr>
            <p:cNvSpPr/>
            <p:nvPr/>
          </p:nvSpPr>
          <p:spPr>
            <a:xfrm>
              <a:off x="4619647" y="2890375"/>
              <a:ext cx="6326960" cy="3960040"/>
            </a:xfrm>
            <a:custGeom>
              <a:avLst/>
              <a:gdLst>
                <a:gd name="connsiteX0" fmla="*/ 6331574 w 6326959"/>
                <a:gd name="connsiteY0" fmla="*/ 0 h 3960039"/>
                <a:gd name="connsiteX1" fmla="*/ 6324746 w 6326959"/>
                <a:gd name="connsiteY1" fmla="*/ 971044 h 3960039"/>
                <a:gd name="connsiteX2" fmla="*/ 6281505 w 6326959"/>
                <a:gd name="connsiteY2" fmla="*/ 1009734 h 3960039"/>
                <a:gd name="connsiteX3" fmla="*/ 28131 w 6326959"/>
                <a:gd name="connsiteY3" fmla="*/ 3962316 h 3960039"/>
                <a:gd name="connsiteX4" fmla="*/ 3096 w 6326959"/>
                <a:gd name="connsiteY4" fmla="*/ 3928177 h 3960039"/>
                <a:gd name="connsiteX5" fmla="*/ 62 w 6326959"/>
                <a:gd name="connsiteY5" fmla="*/ 3878867 h 3960039"/>
                <a:gd name="connsiteX6" fmla="*/ 62 w 6326959"/>
                <a:gd name="connsiteY6" fmla="*/ 3058031 h 3960039"/>
                <a:gd name="connsiteX7" fmla="*/ 3096 w 6326959"/>
                <a:gd name="connsiteY7" fmla="*/ 3009479 h 3960039"/>
                <a:gd name="connsiteX8" fmla="*/ 37235 w 6326959"/>
                <a:gd name="connsiteY8" fmla="*/ 2976858 h 3960039"/>
                <a:gd name="connsiteX9" fmla="*/ 6331574 w 6326959"/>
                <a:gd name="connsiteY9" fmla="*/ 0 h 39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6959" h="3960039">
                  <a:moveTo>
                    <a:pt x="6331574" y="0"/>
                  </a:moveTo>
                  <a:cubicBezTo>
                    <a:pt x="6331574" y="106208"/>
                    <a:pt x="6330815" y="958148"/>
                    <a:pt x="6324746" y="971044"/>
                  </a:cubicBezTo>
                  <a:cubicBezTo>
                    <a:pt x="6320194" y="994562"/>
                    <a:pt x="6299712" y="1001389"/>
                    <a:pt x="6281505" y="1009734"/>
                  </a:cubicBezTo>
                  <a:cubicBezTo>
                    <a:pt x="5459151" y="1398152"/>
                    <a:pt x="399100" y="3787073"/>
                    <a:pt x="28131" y="3962316"/>
                  </a:cubicBezTo>
                  <a:cubicBezTo>
                    <a:pt x="9166" y="3959282"/>
                    <a:pt x="6890" y="3942592"/>
                    <a:pt x="3096" y="3928177"/>
                  </a:cubicBezTo>
                  <a:cubicBezTo>
                    <a:pt x="-697" y="3912246"/>
                    <a:pt x="62" y="3895557"/>
                    <a:pt x="62" y="3878867"/>
                  </a:cubicBezTo>
                  <a:cubicBezTo>
                    <a:pt x="62" y="3605002"/>
                    <a:pt x="62" y="3331896"/>
                    <a:pt x="62" y="3058031"/>
                  </a:cubicBezTo>
                  <a:cubicBezTo>
                    <a:pt x="62" y="3041341"/>
                    <a:pt x="-697" y="3025410"/>
                    <a:pt x="3096" y="3009479"/>
                  </a:cubicBezTo>
                  <a:cubicBezTo>
                    <a:pt x="6890" y="2991271"/>
                    <a:pt x="22821" y="2983685"/>
                    <a:pt x="37235" y="2976858"/>
                  </a:cubicBezTo>
                  <a:cubicBezTo>
                    <a:pt x="213995" y="2893409"/>
                    <a:pt x="6320194" y="4552"/>
                    <a:pt x="6331574" y="0"/>
                  </a:cubicBezTo>
                  <a:close/>
                </a:path>
              </a:pathLst>
            </a:custGeom>
            <a:solidFill>
              <a:schemeClr val="accent5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BC9064F-B5A9-4414-9971-E8279A4E1943}"/>
                </a:ext>
              </a:extLst>
            </p:cNvPr>
            <p:cNvSpPr/>
            <p:nvPr/>
          </p:nvSpPr>
          <p:spPr>
            <a:xfrm>
              <a:off x="1240779" y="4467964"/>
              <a:ext cx="3391068" cy="2382093"/>
            </a:xfrm>
            <a:custGeom>
              <a:avLst/>
              <a:gdLst>
                <a:gd name="connsiteX0" fmla="*/ 3391069 w 3391068"/>
                <a:gd name="connsiteY0" fmla="*/ 1419750 h 2382092"/>
                <a:gd name="connsiteX1" fmla="*/ 3392586 w 3391068"/>
                <a:gd name="connsiteY1" fmla="*/ 2321001 h 2382092"/>
                <a:gd name="connsiteX2" fmla="*/ 3369068 w 3391068"/>
                <a:gd name="connsiteY2" fmla="*/ 2380932 h 2382092"/>
                <a:gd name="connsiteX3" fmla="*/ 14414 w 3391068"/>
                <a:gd name="connsiteY3" fmla="*/ 801468 h 2382092"/>
                <a:gd name="connsiteX4" fmla="*/ 0 w 3391068"/>
                <a:gd name="connsiteY4" fmla="*/ 796916 h 2382092"/>
                <a:gd name="connsiteX5" fmla="*/ 0 w 3391068"/>
                <a:gd name="connsiteY5" fmla="*/ 774157 h 2382092"/>
                <a:gd name="connsiteX6" fmla="*/ 368693 w 3391068"/>
                <a:gd name="connsiteY6" fmla="*/ 23115 h 2382092"/>
                <a:gd name="connsiteX7" fmla="*/ 395245 w 3391068"/>
                <a:gd name="connsiteY7" fmla="*/ 356 h 2382092"/>
                <a:gd name="connsiteX8" fmla="*/ 441522 w 3391068"/>
                <a:gd name="connsiteY8" fmla="*/ 14012 h 2382092"/>
                <a:gd name="connsiteX9" fmla="*/ 3370585 w 3391068"/>
                <a:gd name="connsiteY9" fmla="*/ 1399267 h 2382092"/>
                <a:gd name="connsiteX10" fmla="*/ 3391069 w 3391068"/>
                <a:gd name="connsiteY10" fmla="*/ 1419750 h 238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1068" h="2382092">
                  <a:moveTo>
                    <a:pt x="3391069" y="1419750"/>
                  </a:moveTo>
                  <a:cubicBezTo>
                    <a:pt x="3391827" y="1720167"/>
                    <a:pt x="3391827" y="2020584"/>
                    <a:pt x="3392586" y="2321001"/>
                  </a:cubicBezTo>
                  <a:cubicBezTo>
                    <a:pt x="3394103" y="2384725"/>
                    <a:pt x="3403207" y="2397622"/>
                    <a:pt x="3369068" y="2380932"/>
                  </a:cubicBezTo>
                  <a:cubicBezTo>
                    <a:pt x="3173342" y="2287621"/>
                    <a:pt x="270072" y="921331"/>
                    <a:pt x="14414" y="801468"/>
                  </a:cubicBezTo>
                  <a:cubicBezTo>
                    <a:pt x="9862" y="799192"/>
                    <a:pt x="4552" y="798434"/>
                    <a:pt x="0" y="796916"/>
                  </a:cubicBezTo>
                  <a:cubicBezTo>
                    <a:pt x="0" y="789330"/>
                    <a:pt x="0" y="781744"/>
                    <a:pt x="0" y="774157"/>
                  </a:cubicBezTo>
                  <a:cubicBezTo>
                    <a:pt x="39449" y="714226"/>
                    <a:pt x="355797" y="50426"/>
                    <a:pt x="368693" y="23115"/>
                  </a:cubicBezTo>
                  <a:cubicBezTo>
                    <a:pt x="374004" y="10977"/>
                    <a:pt x="379314" y="356"/>
                    <a:pt x="395245" y="356"/>
                  </a:cubicBezTo>
                  <a:cubicBezTo>
                    <a:pt x="412694" y="-1919"/>
                    <a:pt x="427108" y="7184"/>
                    <a:pt x="441522" y="14012"/>
                  </a:cubicBezTo>
                  <a:cubicBezTo>
                    <a:pt x="647869" y="112633"/>
                    <a:pt x="3317482" y="1378025"/>
                    <a:pt x="3370585" y="1399267"/>
                  </a:cubicBezTo>
                  <a:cubicBezTo>
                    <a:pt x="3379689" y="1403060"/>
                    <a:pt x="3388793" y="1408370"/>
                    <a:pt x="3391069" y="14197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6499912-58D4-4279-A2B8-DDE88D337A8A}"/>
                </a:ext>
              </a:extLst>
            </p:cNvPr>
            <p:cNvSpPr/>
            <p:nvPr/>
          </p:nvSpPr>
          <p:spPr>
            <a:xfrm>
              <a:off x="4604815" y="0"/>
              <a:ext cx="2518646" cy="2162091"/>
            </a:xfrm>
            <a:custGeom>
              <a:avLst/>
              <a:gdLst>
                <a:gd name="connsiteX0" fmla="*/ 2500161 w 2518645"/>
                <a:gd name="connsiteY0" fmla="*/ 0 h 2162090"/>
                <a:gd name="connsiteX1" fmla="*/ 2507747 w 2518645"/>
                <a:gd name="connsiteY1" fmla="*/ 0 h 2162090"/>
                <a:gd name="connsiteX2" fmla="*/ 2525955 w 2518645"/>
                <a:gd name="connsiteY2" fmla="*/ 53863 h 2162090"/>
                <a:gd name="connsiteX3" fmla="*/ 2519885 w 2518645"/>
                <a:gd name="connsiteY3" fmla="*/ 890630 h 2162090"/>
                <a:gd name="connsiteX4" fmla="*/ 2434919 w 2518645"/>
                <a:gd name="connsiteY4" fmla="*/ 1019596 h 2162090"/>
                <a:gd name="connsiteX5" fmla="*/ 33102 w 2518645"/>
                <a:gd name="connsiteY5" fmla="*/ 2161332 h 2162090"/>
                <a:gd name="connsiteX6" fmla="*/ 3515 w 2518645"/>
                <a:gd name="connsiteY6" fmla="*/ 2149953 h 2162090"/>
                <a:gd name="connsiteX7" fmla="*/ 2756 w 2518645"/>
                <a:gd name="connsiteY7" fmla="*/ 1173598 h 2162090"/>
                <a:gd name="connsiteX8" fmla="*/ 35378 w 2518645"/>
                <a:gd name="connsiteY8" fmla="*/ 1145529 h 2162090"/>
                <a:gd name="connsiteX9" fmla="*/ 2500161 w 2518645"/>
                <a:gd name="connsiteY9" fmla="*/ 0 h 21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8645" h="2162090">
                  <a:moveTo>
                    <a:pt x="2500161" y="0"/>
                  </a:moveTo>
                  <a:cubicBezTo>
                    <a:pt x="2502437" y="0"/>
                    <a:pt x="2505472" y="0"/>
                    <a:pt x="2507747" y="0"/>
                  </a:cubicBezTo>
                  <a:cubicBezTo>
                    <a:pt x="2529748" y="12897"/>
                    <a:pt x="2525955" y="34897"/>
                    <a:pt x="2525955" y="53863"/>
                  </a:cubicBezTo>
                  <a:cubicBezTo>
                    <a:pt x="2524437" y="186623"/>
                    <a:pt x="2515334" y="744214"/>
                    <a:pt x="2519885" y="890630"/>
                  </a:cubicBezTo>
                  <a:cubicBezTo>
                    <a:pt x="2522161" y="959665"/>
                    <a:pt x="2494092" y="993044"/>
                    <a:pt x="2434919" y="1019596"/>
                  </a:cubicBezTo>
                  <a:cubicBezTo>
                    <a:pt x="2246021" y="1103804"/>
                    <a:pt x="50550" y="2154505"/>
                    <a:pt x="33102" y="2161332"/>
                  </a:cubicBezTo>
                  <a:cubicBezTo>
                    <a:pt x="20205" y="2166643"/>
                    <a:pt x="8067" y="2166643"/>
                    <a:pt x="3515" y="2149953"/>
                  </a:cubicBezTo>
                  <a:cubicBezTo>
                    <a:pt x="-1037" y="2134021"/>
                    <a:pt x="-1037" y="1189529"/>
                    <a:pt x="2756" y="1173598"/>
                  </a:cubicBezTo>
                  <a:cubicBezTo>
                    <a:pt x="6550" y="1156150"/>
                    <a:pt x="21722" y="1151598"/>
                    <a:pt x="35378" y="1145529"/>
                  </a:cubicBezTo>
                  <a:cubicBezTo>
                    <a:pt x="293311" y="1026424"/>
                    <a:pt x="2495609" y="3793"/>
                    <a:pt x="2500161" y="0"/>
                  </a:cubicBezTo>
                  <a:close/>
                </a:path>
              </a:pathLst>
            </a:custGeom>
            <a:solidFill>
              <a:schemeClr val="accent1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F92C81B-CA27-41BB-B90B-4A37D249321B}"/>
                </a:ext>
              </a:extLst>
            </p:cNvPr>
            <p:cNvSpPr/>
            <p:nvPr/>
          </p:nvSpPr>
          <p:spPr>
            <a:xfrm>
              <a:off x="10944393" y="3208998"/>
              <a:ext cx="7586" cy="652420"/>
            </a:xfrm>
            <a:custGeom>
              <a:avLst/>
              <a:gdLst>
                <a:gd name="connsiteX0" fmla="*/ 0 w 7586"/>
                <a:gd name="connsiteY0" fmla="*/ 652420 h 652420"/>
                <a:gd name="connsiteX1" fmla="*/ 1518 w 7586"/>
                <a:gd name="connsiteY1" fmla="*/ 21242 h 652420"/>
                <a:gd name="connsiteX2" fmla="*/ 7586 w 7586"/>
                <a:gd name="connsiteY2" fmla="*/ 0 h 652420"/>
                <a:gd name="connsiteX3" fmla="*/ 7586 w 7586"/>
                <a:gd name="connsiteY3" fmla="*/ 652420 h 652420"/>
                <a:gd name="connsiteX4" fmla="*/ 0 w 7586"/>
                <a:gd name="connsiteY4" fmla="*/ 652420 h 65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6" h="652420">
                  <a:moveTo>
                    <a:pt x="0" y="652420"/>
                  </a:moveTo>
                  <a:cubicBezTo>
                    <a:pt x="758" y="442280"/>
                    <a:pt x="758" y="231382"/>
                    <a:pt x="1518" y="21242"/>
                  </a:cubicBezTo>
                  <a:cubicBezTo>
                    <a:pt x="1518" y="13655"/>
                    <a:pt x="1518" y="6069"/>
                    <a:pt x="7586" y="0"/>
                  </a:cubicBezTo>
                  <a:cubicBezTo>
                    <a:pt x="7586" y="217726"/>
                    <a:pt x="7586" y="434694"/>
                    <a:pt x="7586" y="652420"/>
                  </a:cubicBezTo>
                  <a:cubicBezTo>
                    <a:pt x="4552" y="652420"/>
                    <a:pt x="2276" y="652420"/>
                    <a:pt x="0" y="652420"/>
                  </a:cubicBezTo>
                  <a:close/>
                </a:path>
              </a:pathLst>
            </a:custGeom>
            <a:solidFill>
              <a:srgbClr val="FBE0B3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FDC5F06-39F1-413F-98CA-6DFC7D126343}"/>
                </a:ext>
              </a:extLst>
            </p:cNvPr>
            <p:cNvSpPr/>
            <p:nvPr/>
          </p:nvSpPr>
          <p:spPr>
            <a:xfrm>
              <a:off x="4619708" y="2178105"/>
              <a:ext cx="5371087" cy="3459346"/>
            </a:xfrm>
            <a:custGeom>
              <a:avLst/>
              <a:gdLst>
                <a:gd name="connsiteX0" fmla="*/ 5336192 w 5371088"/>
                <a:gd name="connsiteY0" fmla="*/ 12054 h 3459345"/>
                <a:gd name="connsiteX1" fmla="*/ 5376399 w 5371088"/>
                <a:gd name="connsiteY1" fmla="*/ 37089 h 3459345"/>
                <a:gd name="connsiteX2" fmla="*/ 5377917 w 5371088"/>
                <a:gd name="connsiteY2" fmla="*/ 886753 h 3459345"/>
                <a:gd name="connsiteX3" fmla="*/ 5328606 w 5371088"/>
                <a:gd name="connsiteY3" fmla="*/ 964133 h 3459345"/>
                <a:gd name="connsiteX4" fmla="*/ 54621 w 5371088"/>
                <a:gd name="connsiteY4" fmla="*/ 3451675 h 3459345"/>
                <a:gd name="connsiteX5" fmla="*/ 3793 w 5371088"/>
                <a:gd name="connsiteY5" fmla="*/ 3447123 h 3459345"/>
                <a:gd name="connsiteX6" fmla="*/ 0 w 5371088"/>
                <a:gd name="connsiteY6" fmla="*/ 3409192 h 3459345"/>
                <a:gd name="connsiteX7" fmla="*/ 0 w 5371088"/>
                <a:gd name="connsiteY7" fmla="*/ 2538287 h 3459345"/>
                <a:gd name="connsiteX8" fmla="*/ 1517 w 5371088"/>
                <a:gd name="connsiteY8" fmla="*/ 2507942 h 3459345"/>
                <a:gd name="connsiteX9" fmla="*/ 32621 w 5371088"/>
                <a:gd name="connsiteY9" fmla="*/ 2473044 h 3459345"/>
                <a:gd name="connsiteX10" fmla="*/ 5336192 w 5371088"/>
                <a:gd name="connsiteY10" fmla="*/ 12054 h 345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1088" h="3459345">
                  <a:moveTo>
                    <a:pt x="5336192" y="12054"/>
                  </a:moveTo>
                  <a:cubicBezTo>
                    <a:pt x="5376399" y="-6911"/>
                    <a:pt x="5376399" y="-6911"/>
                    <a:pt x="5376399" y="37089"/>
                  </a:cubicBezTo>
                  <a:cubicBezTo>
                    <a:pt x="5376399" y="320057"/>
                    <a:pt x="5375640" y="603784"/>
                    <a:pt x="5377917" y="886753"/>
                  </a:cubicBezTo>
                  <a:cubicBezTo>
                    <a:pt x="5377917" y="926960"/>
                    <a:pt x="5364261" y="946684"/>
                    <a:pt x="5328606" y="964133"/>
                  </a:cubicBezTo>
                  <a:cubicBezTo>
                    <a:pt x="4660253" y="1276688"/>
                    <a:pt x="152484" y="3407675"/>
                    <a:pt x="54621" y="3451675"/>
                  </a:cubicBezTo>
                  <a:cubicBezTo>
                    <a:pt x="37931" y="3459261"/>
                    <a:pt x="18207" y="3477468"/>
                    <a:pt x="3793" y="3447123"/>
                  </a:cubicBezTo>
                  <a:cubicBezTo>
                    <a:pt x="0" y="3434985"/>
                    <a:pt x="0" y="3422089"/>
                    <a:pt x="0" y="3409192"/>
                  </a:cubicBezTo>
                  <a:cubicBezTo>
                    <a:pt x="0" y="3118637"/>
                    <a:pt x="0" y="2828841"/>
                    <a:pt x="0" y="2538287"/>
                  </a:cubicBezTo>
                  <a:cubicBezTo>
                    <a:pt x="0" y="2528425"/>
                    <a:pt x="0" y="2517804"/>
                    <a:pt x="1517" y="2507942"/>
                  </a:cubicBezTo>
                  <a:cubicBezTo>
                    <a:pt x="3793" y="2488976"/>
                    <a:pt x="16690" y="2480631"/>
                    <a:pt x="32621" y="2473044"/>
                  </a:cubicBezTo>
                  <a:cubicBezTo>
                    <a:pt x="210140" y="2390354"/>
                    <a:pt x="4468321" y="416403"/>
                    <a:pt x="5336192" y="12054"/>
                  </a:cubicBezTo>
                  <a:close/>
                </a:path>
              </a:pathLst>
            </a:custGeom>
            <a:solidFill>
              <a:schemeClr val="accent4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7C3BA28-22B3-4412-AA59-4D3A1599B548}"/>
                </a:ext>
              </a:extLst>
            </p:cNvPr>
            <p:cNvSpPr/>
            <p:nvPr/>
          </p:nvSpPr>
          <p:spPr>
            <a:xfrm>
              <a:off x="4603716" y="1464519"/>
              <a:ext cx="4422803" cy="3026927"/>
            </a:xfrm>
            <a:custGeom>
              <a:avLst/>
              <a:gdLst>
                <a:gd name="connsiteX0" fmla="*/ 4390244 w 4422802"/>
                <a:gd name="connsiteY0" fmla="*/ 11014 h 3026926"/>
                <a:gd name="connsiteX1" fmla="*/ 4428934 w 4422802"/>
                <a:gd name="connsiteY1" fmla="*/ 35290 h 3026926"/>
                <a:gd name="connsiteX2" fmla="*/ 4420589 w 4422802"/>
                <a:gd name="connsiteY2" fmla="*/ 911505 h 3026926"/>
                <a:gd name="connsiteX3" fmla="*/ 4379623 w 4422802"/>
                <a:gd name="connsiteY3" fmla="*/ 975230 h 3026926"/>
                <a:gd name="connsiteX4" fmla="*/ 1005244 w 4422802"/>
                <a:gd name="connsiteY4" fmla="*/ 2572143 h 3026926"/>
                <a:gd name="connsiteX5" fmla="*/ 51649 w 4422802"/>
                <a:gd name="connsiteY5" fmla="*/ 3021251 h 3026926"/>
                <a:gd name="connsiteX6" fmla="*/ 3855 w 4422802"/>
                <a:gd name="connsiteY6" fmla="*/ 3015182 h 3026926"/>
                <a:gd name="connsiteX7" fmla="*/ 62 w 4422802"/>
                <a:gd name="connsiteY7" fmla="*/ 2965871 h 3026926"/>
                <a:gd name="connsiteX8" fmla="*/ 62 w 4422802"/>
                <a:gd name="connsiteY8" fmla="*/ 2071448 h 3026926"/>
                <a:gd name="connsiteX9" fmla="*/ 3097 w 4422802"/>
                <a:gd name="connsiteY9" fmla="*/ 2022137 h 3026926"/>
                <a:gd name="connsiteX10" fmla="*/ 28890 w 4422802"/>
                <a:gd name="connsiteY10" fmla="*/ 1997102 h 3026926"/>
                <a:gd name="connsiteX11" fmla="*/ 4390244 w 4422802"/>
                <a:gd name="connsiteY11" fmla="*/ 11014 h 302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2802" h="3026926">
                  <a:moveTo>
                    <a:pt x="4390244" y="11014"/>
                  </a:moveTo>
                  <a:cubicBezTo>
                    <a:pt x="4428934" y="-6435"/>
                    <a:pt x="4429692" y="-6435"/>
                    <a:pt x="4428934" y="35290"/>
                  </a:cubicBezTo>
                  <a:cubicBezTo>
                    <a:pt x="4425899" y="327362"/>
                    <a:pt x="4422865" y="619434"/>
                    <a:pt x="4420589" y="911505"/>
                  </a:cubicBezTo>
                  <a:cubicBezTo>
                    <a:pt x="4420589" y="944126"/>
                    <a:pt x="4409210" y="961575"/>
                    <a:pt x="4379623" y="975230"/>
                  </a:cubicBezTo>
                  <a:cubicBezTo>
                    <a:pt x="3707479" y="1290820"/>
                    <a:pt x="1296558" y="2435590"/>
                    <a:pt x="1005244" y="2572143"/>
                  </a:cubicBezTo>
                  <a:cubicBezTo>
                    <a:pt x="856553" y="2641937"/>
                    <a:pt x="222340" y="2943871"/>
                    <a:pt x="51649" y="3021251"/>
                  </a:cubicBezTo>
                  <a:cubicBezTo>
                    <a:pt x="35718" y="3028079"/>
                    <a:pt x="16752" y="3043251"/>
                    <a:pt x="3855" y="3015182"/>
                  </a:cubicBezTo>
                  <a:cubicBezTo>
                    <a:pt x="-697" y="2999251"/>
                    <a:pt x="62" y="2982561"/>
                    <a:pt x="62" y="2965871"/>
                  </a:cubicBezTo>
                  <a:cubicBezTo>
                    <a:pt x="62" y="2667730"/>
                    <a:pt x="62" y="2369589"/>
                    <a:pt x="62" y="2071448"/>
                  </a:cubicBezTo>
                  <a:cubicBezTo>
                    <a:pt x="62" y="2054758"/>
                    <a:pt x="-697" y="2038827"/>
                    <a:pt x="3097" y="2022137"/>
                  </a:cubicBezTo>
                  <a:cubicBezTo>
                    <a:pt x="6131" y="2008482"/>
                    <a:pt x="17510" y="2002413"/>
                    <a:pt x="28890" y="1997102"/>
                  </a:cubicBezTo>
                  <a:cubicBezTo>
                    <a:pt x="239788" y="1896964"/>
                    <a:pt x="4118655" y="135429"/>
                    <a:pt x="4390244" y="11014"/>
                  </a:cubicBezTo>
                  <a:close/>
                </a:path>
              </a:pathLst>
            </a:custGeom>
            <a:solidFill>
              <a:schemeClr val="accent3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F94384F-C61C-436F-9035-1696C9880146}"/>
                </a:ext>
              </a:extLst>
            </p:cNvPr>
            <p:cNvSpPr/>
            <p:nvPr/>
          </p:nvSpPr>
          <p:spPr>
            <a:xfrm>
              <a:off x="1767125" y="3490449"/>
              <a:ext cx="2860029" cy="2146918"/>
            </a:xfrm>
            <a:custGeom>
              <a:avLst/>
              <a:gdLst>
                <a:gd name="connsiteX0" fmla="*/ 369594 w 2860028"/>
                <a:gd name="connsiteY0" fmla="*/ 0 h 2146918"/>
                <a:gd name="connsiteX1" fmla="*/ 398422 w 2860028"/>
                <a:gd name="connsiteY1" fmla="*/ 22000 h 2146918"/>
                <a:gd name="connsiteX2" fmla="*/ 2536236 w 2860028"/>
                <a:gd name="connsiteY2" fmla="*/ 1027941 h 2146918"/>
                <a:gd name="connsiteX3" fmla="*/ 2864722 w 2860028"/>
                <a:gd name="connsiteY3" fmla="*/ 1184219 h 2146918"/>
                <a:gd name="connsiteX4" fmla="*/ 2864722 w 2860028"/>
                <a:gd name="connsiteY4" fmla="*/ 2146160 h 2146918"/>
                <a:gd name="connsiteX5" fmla="*/ 2829067 w 2860028"/>
                <a:gd name="connsiteY5" fmla="*/ 2137056 h 2146918"/>
                <a:gd name="connsiteX6" fmla="*/ 578217 w 2860028"/>
                <a:gd name="connsiteY6" fmla="*/ 1068907 h 2146918"/>
                <a:gd name="connsiteX7" fmla="*/ 154143 w 2860028"/>
                <a:gd name="connsiteY7" fmla="*/ 867871 h 2146918"/>
                <a:gd name="connsiteX8" fmla="*/ 118488 w 2860028"/>
                <a:gd name="connsiteY8" fmla="*/ 856491 h 2146918"/>
                <a:gd name="connsiteX9" fmla="*/ 22142 w 2860028"/>
                <a:gd name="connsiteY9" fmla="*/ 805663 h 2146918"/>
                <a:gd name="connsiteX10" fmla="*/ 5452 w 2860028"/>
                <a:gd name="connsiteY10" fmla="*/ 762421 h 2146918"/>
                <a:gd name="connsiteX11" fmla="*/ 91936 w 2860028"/>
                <a:gd name="connsiteY11" fmla="*/ 572764 h 2146918"/>
                <a:gd name="connsiteX12" fmla="*/ 338490 w 2860028"/>
                <a:gd name="connsiteY12" fmla="*/ 40207 h 2146918"/>
                <a:gd name="connsiteX13" fmla="*/ 369594 w 2860028"/>
                <a:gd name="connsiteY13" fmla="*/ 0 h 21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0028" h="2146918">
                  <a:moveTo>
                    <a:pt x="369594" y="0"/>
                  </a:moveTo>
                  <a:cubicBezTo>
                    <a:pt x="372628" y="15173"/>
                    <a:pt x="387801" y="16690"/>
                    <a:pt x="398422" y="22000"/>
                  </a:cubicBezTo>
                  <a:cubicBezTo>
                    <a:pt x="1110774" y="357314"/>
                    <a:pt x="1823884" y="692628"/>
                    <a:pt x="2536236" y="1027941"/>
                  </a:cubicBezTo>
                  <a:cubicBezTo>
                    <a:pt x="2645479" y="1079528"/>
                    <a:pt x="2754721" y="1131873"/>
                    <a:pt x="2864722" y="1184219"/>
                  </a:cubicBezTo>
                  <a:cubicBezTo>
                    <a:pt x="2864722" y="1505119"/>
                    <a:pt x="2864722" y="1825260"/>
                    <a:pt x="2864722" y="2146160"/>
                  </a:cubicBezTo>
                  <a:cubicBezTo>
                    <a:pt x="2851067" y="2151470"/>
                    <a:pt x="2840446" y="2142366"/>
                    <a:pt x="2829067" y="2137056"/>
                  </a:cubicBezTo>
                  <a:cubicBezTo>
                    <a:pt x="2078783" y="1781259"/>
                    <a:pt x="1328500" y="1425463"/>
                    <a:pt x="578217" y="1068907"/>
                  </a:cubicBezTo>
                  <a:cubicBezTo>
                    <a:pt x="437112" y="1002148"/>
                    <a:pt x="295248" y="934630"/>
                    <a:pt x="154143" y="867871"/>
                  </a:cubicBezTo>
                  <a:cubicBezTo>
                    <a:pt x="142764" y="862560"/>
                    <a:pt x="131384" y="856491"/>
                    <a:pt x="118488" y="856491"/>
                  </a:cubicBezTo>
                  <a:cubicBezTo>
                    <a:pt x="90419" y="832215"/>
                    <a:pt x="55522" y="819318"/>
                    <a:pt x="22142" y="805663"/>
                  </a:cubicBezTo>
                  <a:cubicBezTo>
                    <a:pt x="-617" y="796560"/>
                    <a:pt x="-5169" y="784422"/>
                    <a:pt x="5452" y="762421"/>
                  </a:cubicBezTo>
                  <a:cubicBezTo>
                    <a:pt x="35039" y="699455"/>
                    <a:pt x="63108" y="635731"/>
                    <a:pt x="91936" y="572764"/>
                  </a:cubicBezTo>
                  <a:cubicBezTo>
                    <a:pt x="173868" y="395245"/>
                    <a:pt x="255800" y="217726"/>
                    <a:pt x="338490" y="40207"/>
                  </a:cubicBezTo>
                  <a:cubicBezTo>
                    <a:pt x="344559" y="23518"/>
                    <a:pt x="349869" y="6069"/>
                    <a:pt x="36959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6D88366-AE94-4803-ACE1-5081304E2E29}"/>
                </a:ext>
              </a:extLst>
            </p:cNvPr>
            <p:cNvSpPr/>
            <p:nvPr/>
          </p:nvSpPr>
          <p:spPr>
            <a:xfrm>
              <a:off x="2237353" y="2556577"/>
              <a:ext cx="2374507" cy="1926916"/>
            </a:xfrm>
            <a:custGeom>
              <a:avLst/>
              <a:gdLst>
                <a:gd name="connsiteX0" fmla="*/ 2380081 w 2374506"/>
                <a:gd name="connsiteY0" fmla="*/ 1933744 h 1926915"/>
                <a:gd name="connsiteX1" fmla="*/ 1846765 w 2374506"/>
                <a:gd name="connsiteY1" fmla="*/ 1681120 h 1926915"/>
                <a:gd name="connsiteX2" fmla="*/ 148955 w 2374506"/>
                <a:gd name="connsiteY2" fmla="*/ 869388 h 1926915"/>
                <a:gd name="connsiteX3" fmla="*/ 95851 w 2374506"/>
                <a:gd name="connsiteY3" fmla="*/ 854974 h 1926915"/>
                <a:gd name="connsiteX4" fmla="*/ 22264 w 2374506"/>
                <a:gd name="connsiteY4" fmla="*/ 809457 h 1926915"/>
                <a:gd name="connsiteX5" fmla="*/ 6333 w 2374506"/>
                <a:gd name="connsiteY5" fmla="*/ 762421 h 1926915"/>
                <a:gd name="connsiteX6" fmla="*/ 373509 w 2374506"/>
                <a:gd name="connsiteY6" fmla="*/ 14414 h 1926915"/>
                <a:gd name="connsiteX7" fmla="*/ 384130 w 2374506"/>
                <a:gd name="connsiteY7" fmla="*/ 0 h 1926915"/>
                <a:gd name="connsiteX8" fmla="*/ 667098 w 2374506"/>
                <a:gd name="connsiteY8" fmla="*/ 127449 h 1926915"/>
                <a:gd name="connsiteX9" fmla="*/ 1342277 w 2374506"/>
                <a:gd name="connsiteY9" fmla="*/ 435453 h 1926915"/>
                <a:gd name="connsiteX10" fmla="*/ 1899869 w 2374506"/>
                <a:gd name="connsiteY10" fmla="*/ 690352 h 1926915"/>
                <a:gd name="connsiteX11" fmla="*/ 2347460 w 2374506"/>
                <a:gd name="connsiteY11" fmla="*/ 895181 h 1926915"/>
                <a:gd name="connsiteX12" fmla="*/ 2380081 w 2374506"/>
                <a:gd name="connsiteY12" fmla="*/ 918699 h 1926915"/>
                <a:gd name="connsiteX13" fmla="*/ 2380081 w 2374506"/>
                <a:gd name="connsiteY13" fmla="*/ 1933744 h 192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4506" h="1926915">
                  <a:moveTo>
                    <a:pt x="2380081" y="1933744"/>
                  </a:moveTo>
                  <a:cubicBezTo>
                    <a:pt x="2202562" y="1849536"/>
                    <a:pt x="2024284" y="1765328"/>
                    <a:pt x="1846765" y="1681120"/>
                  </a:cubicBezTo>
                  <a:cubicBezTo>
                    <a:pt x="1280829" y="1411049"/>
                    <a:pt x="714892" y="1140218"/>
                    <a:pt x="148955" y="869388"/>
                  </a:cubicBezTo>
                  <a:cubicBezTo>
                    <a:pt x="132265" y="861043"/>
                    <a:pt x="116334" y="849664"/>
                    <a:pt x="95851" y="854974"/>
                  </a:cubicBezTo>
                  <a:cubicBezTo>
                    <a:pt x="81437" y="823870"/>
                    <a:pt x="47299" y="823112"/>
                    <a:pt x="22264" y="809457"/>
                  </a:cubicBezTo>
                  <a:cubicBezTo>
                    <a:pt x="-495" y="796560"/>
                    <a:pt x="-5805" y="785939"/>
                    <a:pt x="6333" y="762421"/>
                  </a:cubicBezTo>
                  <a:cubicBezTo>
                    <a:pt x="129231" y="513591"/>
                    <a:pt x="251370" y="264003"/>
                    <a:pt x="373509" y="14414"/>
                  </a:cubicBezTo>
                  <a:cubicBezTo>
                    <a:pt x="375785" y="9104"/>
                    <a:pt x="381095" y="4552"/>
                    <a:pt x="384130" y="0"/>
                  </a:cubicBezTo>
                  <a:cubicBezTo>
                    <a:pt x="480476" y="38690"/>
                    <a:pt x="573028" y="84966"/>
                    <a:pt x="667098" y="127449"/>
                  </a:cubicBezTo>
                  <a:cubicBezTo>
                    <a:pt x="892411" y="229106"/>
                    <a:pt x="1116965" y="332279"/>
                    <a:pt x="1342277" y="435453"/>
                  </a:cubicBezTo>
                  <a:cubicBezTo>
                    <a:pt x="1528141" y="520419"/>
                    <a:pt x="1714764" y="603868"/>
                    <a:pt x="1899869" y="690352"/>
                  </a:cubicBezTo>
                  <a:cubicBezTo>
                    <a:pt x="2048560" y="759387"/>
                    <a:pt x="2199527" y="824629"/>
                    <a:pt x="2347460" y="895181"/>
                  </a:cubicBezTo>
                  <a:cubicBezTo>
                    <a:pt x="2359598" y="901250"/>
                    <a:pt x="2374770" y="903526"/>
                    <a:pt x="2380081" y="918699"/>
                  </a:cubicBezTo>
                  <a:cubicBezTo>
                    <a:pt x="2380081" y="1257047"/>
                    <a:pt x="2380081" y="1595395"/>
                    <a:pt x="2380081" y="19337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A9D681A-D64A-412B-9AF3-A4AB44DA2665}"/>
                </a:ext>
              </a:extLst>
            </p:cNvPr>
            <p:cNvSpPr/>
            <p:nvPr/>
          </p:nvSpPr>
          <p:spPr>
            <a:xfrm>
              <a:off x="2700391" y="1608292"/>
              <a:ext cx="1926916" cy="1676569"/>
            </a:xfrm>
            <a:custGeom>
              <a:avLst/>
              <a:gdLst>
                <a:gd name="connsiteX0" fmla="*/ 104679 w 1926915"/>
                <a:gd name="connsiteY0" fmla="*/ 864836 h 1676568"/>
                <a:gd name="connsiteX1" fmla="*/ 25023 w 1926915"/>
                <a:gd name="connsiteY1" fmla="*/ 822353 h 1676568"/>
                <a:gd name="connsiteX2" fmla="*/ 8334 w 1926915"/>
                <a:gd name="connsiteY2" fmla="*/ 770766 h 1676568"/>
                <a:gd name="connsiteX3" fmla="*/ 113024 w 1926915"/>
                <a:gd name="connsiteY3" fmla="*/ 556833 h 1676568"/>
                <a:gd name="connsiteX4" fmla="*/ 368682 w 1926915"/>
                <a:gd name="connsiteY4" fmla="*/ 33380 h 1676568"/>
                <a:gd name="connsiteX5" fmla="*/ 391441 w 1926915"/>
                <a:gd name="connsiteY5" fmla="*/ 0 h 1676568"/>
                <a:gd name="connsiteX6" fmla="*/ 640271 w 1926915"/>
                <a:gd name="connsiteY6" fmla="*/ 110760 h 1676568"/>
                <a:gd name="connsiteX7" fmla="*/ 1301036 w 1926915"/>
                <a:gd name="connsiteY7" fmla="*/ 414970 h 1676568"/>
                <a:gd name="connsiteX8" fmla="*/ 1892766 w 1926915"/>
                <a:gd name="connsiteY8" fmla="*/ 688076 h 1676568"/>
                <a:gd name="connsiteX9" fmla="*/ 1924629 w 1926915"/>
                <a:gd name="connsiteY9" fmla="*/ 717662 h 1676568"/>
                <a:gd name="connsiteX10" fmla="*/ 1927663 w 1926915"/>
                <a:gd name="connsiteY10" fmla="*/ 766973 h 1676568"/>
                <a:gd name="connsiteX11" fmla="*/ 1927663 w 1926915"/>
                <a:gd name="connsiteY11" fmla="*/ 1615878 h 1676568"/>
                <a:gd name="connsiteX12" fmla="*/ 1924629 w 1926915"/>
                <a:gd name="connsiteY12" fmla="*/ 1664431 h 1676568"/>
                <a:gd name="connsiteX13" fmla="*/ 1877594 w 1926915"/>
                <a:gd name="connsiteY13" fmla="*/ 1672017 h 1676568"/>
                <a:gd name="connsiteX14" fmla="*/ 1646212 w 1926915"/>
                <a:gd name="connsiteY14" fmla="*/ 1567326 h 1676568"/>
                <a:gd name="connsiteX15" fmla="*/ 870135 w 1926915"/>
                <a:gd name="connsiteY15" fmla="*/ 1216081 h 1676568"/>
                <a:gd name="connsiteX16" fmla="*/ 160818 w 1926915"/>
                <a:gd name="connsiteY16" fmla="*/ 892906 h 1676568"/>
                <a:gd name="connsiteX17" fmla="*/ 104679 w 1926915"/>
                <a:gd name="connsiteY17" fmla="*/ 864836 h 167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6915" h="1676568">
                  <a:moveTo>
                    <a:pt x="104679" y="864836"/>
                  </a:moveTo>
                  <a:cubicBezTo>
                    <a:pt x="81162" y="845112"/>
                    <a:pt x="52334" y="833733"/>
                    <a:pt x="25023" y="822353"/>
                  </a:cubicBezTo>
                  <a:cubicBezTo>
                    <a:pt x="-3805" y="810215"/>
                    <a:pt x="-5322" y="796560"/>
                    <a:pt x="8334" y="770766"/>
                  </a:cubicBezTo>
                  <a:cubicBezTo>
                    <a:pt x="44748" y="700214"/>
                    <a:pt x="78127" y="628144"/>
                    <a:pt x="113024" y="556833"/>
                  </a:cubicBezTo>
                  <a:cubicBezTo>
                    <a:pt x="197991" y="382349"/>
                    <a:pt x="282957" y="207864"/>
                    <a:pt x="368682" y="33380"/>
                  </a:cubicBezTo>
                  <a:cubicBezTo>
                    <a:pt x="374751" y="21242"/>
                    <a:pt x="377027" y="6069"/>
                    <a:pt x="391441" y="0"/>
                  </a:cubicBezTo>
                  <a:cubicBezTo>
                    <a:pt x="477166" y="30345"/>
                    <a:pt x="558339" y="72828"/>
                    <a:pt x="640271" y="110760"/>
                  </a:cubicBezTo>
                  <a:cubicBezTo>
                    <a:pt x="860273" y="212416"/>
                    <a:pt x="1081034" y="312555"/>
                    <a:pt x="1301036" y="414970"/>
                  </a:cubicBezTo>
                  <a:cubicBezTo>
                    <a:pt x="1498279" y="506764"/>
                    <a:pt x="1695523" y="597799"/>
                    <a:pt x="1892766" y="688076"/>
                  </a:cubicBezTo>
                  <a:cubicBezTo>
                    <a:pt x="1906422" y="694145"/>
                    <a:pt x="1920836" y="700973"/>
                    <a:pt x="1924629" y="717662"/>
                  </a:cubicBezTo>
                  <a:cubicBezTo>
                    <a:pt x="1928422" y="733594"/>
                    <a:pt x="1927663" y="750283"/>
                    <a:pt x="1927663" y="766973"/>
                  </a:cubicBezTo>
                  <a:cubicBezTo>
                    <a:pt x="1927663" y="1049942"/>
                    <a:pt x="1927663" y="1332910"/>
                    <a:pt x="1927663" y="1615878"/>
                  </a:cubicBezTo>
                  <a:cubicBezTo>
                    <a:pt x="1927663" y="1632568"/>
                    <a:pt x="1928422" y="1648499"/>
                    <a:pt x="1924629" y="1664431"/>
                  </a:cubicBezTo>
                  <a:cubicBezTo>
                    <a:pt x="1913249" y="1692500"/>
                    <a:pt x="1894284" y="1678844"/>
                    <a:pt x="1877594" y="1672017"/>
                  </a:cubicBezTo>
                  <a:cubicBezTo>
                    <a:pt x="1800214" y="1638637"/>
                    <a:pt x="1723592" y="1602223"/>
                    <a:pt x="1646212" y="1567326"/>
                  </a:cubicBezTo>
                  <a:cubicBezTo>
                    <a:pt x="1387520" y="1450498"/>
                    <a:pt x="1128828" y="1334427"/>
                    <a:pt x="870135" y="1216081"/>
                  </a:cubicBezTo>
                  <a:cubicBezTo>
                    <a:pt x="633443" y="1108356"/>
                    <a:pt x="395234" y="1004424"/>
                    <a:pt x="160818" y="892906"/>
                  </a:cubicBezTo>
                  <a:cubicBezTo>
                    <a:pt x="142611" y="883802"/>
                    <a:pt x="119852" y="881526"/>
                    <a:pt x="104679" y="86483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B3CCF72-10B9-4FF5-8A6D-F1DC2C1DF1EA}"/>
                </a:ext>
              </a:extLst>
            </p:cNvPr>
            <p:cNvSpPr/>
            <p:nvPr/>
          </p:nvSpPr>
          <p:spPr>
            <a:xfrm>
              <a:off x="3199684" y="675179"/>
              <a:ext cx="1418635" cy="1486912"/>
            </a:xfrm>
            <a:custGeom>
              <a:avLst/>
              <a:gdLst>
                <a:gd name="connsiteX0" fmla="*/ 1416232 w 1418634"/>
                <a:gd name="connsiteY0" fmla="*/ 486281 h 1486911"/>
                <a:gd name="connsiteX1" fmla="*/ 1417749 w 1418634"/>
                <a:gd name="connsiteY1" fmla="*/ 1401945 h 1486911"/>
                <a:gd name="connsiteX2" fmla="*/ 1419266 w 1418634"/>
                <a:gd name="connsiteY2" fmla="*/ 1485394 h 1486911"/>
                <a:gd name="connsiteX3" fmla="*/ 1371473 w 1418634"/>
                <a:gd name="connsiteY3" fmla="*/ 1478567 h 1486911"/>
                <a:gd name="connsiteX4" fmla="*/ 687949 w 1418634"/>
                <a:gd name="connsiteY4" fmla="*/ 1141736 h 1486911"/>
                <a:gd name="connsiteX5" fmla="*/ 93184 w 1418634"/>
                <a:gd name="connsiteY5" fmla="*/ 848147 h 1486911"/>
                <a:gd name="connsiteX6" fmla="*/ 66632 w 1418634"/>
                <a:gd name="connsiteY6" fmla="*/ 828422 h 1486911"/>
                <a:gd name="connsiteX7" fmla="*/ 24908 w 1418634"/>
                <a:gd name="connsiteY7" fmla="*/ 804146 h 1486911"/>
                <a:gd name="connsiteX8" fmla="*/ 8218 w 1418634"/>
                <a:gd name="connsiteY8" fmla="*/ 751801 h 1486911"/>
                <a:gd name="connsiteX9" fmla="*/ 341256 w 1418634"/>
                <a:gd name="connsiteY9" fmla="*/ 78139 h 1486911"/>
                <a:gd name="connsiteX10" fmla="*/ 383739 w 1418634"/>
                <a:gd name="connsiteY10" fmla="*/ 0 h 1486911"/>
                <a:gd name="connsiteX11" fmla="*/ 559741 w 1418634"/>
                <a:gd name="connsiteY11" fmla="*/ 78139 h 1486911"/>
                <a:gd name="connsiteX12" fmla="*/ 1207609 w 1418634"/>
                <a:gd name="connsiteY12" fmla="*/ 381590 h 1486911"/>
                <a:gd name="connsiteX13" fmla="*/ 1379059 w 1418634"/>
                <a:gd name="connsiteY13" fmla="*/ 461246 h 1486911"/>
                <a:gd name="connsiteX14" fmla="*/ 1416232 w 1418634"/>
                <a:gd name="connsiteY14" fmla="*/ 486281 h 148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634" h="1486911">
                  <a:moveTo>
                    <a:pt x="1416232" y="486281"/>
                  </a:moveTo>
                  <a:cubicBezTo>
                    <a:pt x="1416991" y="791249"/>
                    <a:pt x="1416991" y="1096977"/>
                    <a:pt x="1417749" y="1401945"/>
                  </a:cubicBezTo>
                  <a:cubicBezTo>
                    <a:pt x="1417749" y="1430014"/>
                    <a:pt x="1418508" y="1457325"/>
                    <a:pt x="1419266" y="1485394"/>
                  </a:cubicBezTo>
                  <a:cubicBezTo>
                    <a:pt x="1401059" y="1502084"/>
                    <a:pt x="1385887" y="1486153"/>
                    <a:pt x="1371473" y="1478567"/>
                  </a:cubicBezTo>
                  <a:cubicBezTo>
                    <a:pt x="1143884" y="1365531"/>
                    <a:pt x="914779" y="1255530"/>
                    <a:pt x="687949" y="1141736"/>
                  </a:cubicBezTo>
                  <a:cubicBezTo>
                    <a:pt x="489947" y="1043114"/>
                    <a:pt x="291186" y="946768"/>
                    <a:pt x="93184" y="848147"/>
                  </a:cubicBezTo>
                  <a:cubicBezTo>
                    <a:pt x="83322" y="842836"/>
                    <a:pt x="71184" y="840560"/>
                    <a:pt x="66632" y="828422"/>
                  </a:cubicBezTo>
                  <a:cubicBezTo>
                    <a:pt x="56011" y="814767"/>
                    <a:pt x="39321" y="809456"/>
                    <a:pt x="24908" y="804146"/>
                  </a:cubicBezTo>
                  <a:cubicBezTo>
                    <a:pt x="-4679" y="792767"/>
                    <a:pt x="-4679" y="777594"/>
                    <a:pt x="8218" y="751801"/>
                  </a:cubicBezTo>
                  <a:cubicBezTo>
                    <a:pt x="119736" y="527247"/>
                    <a:pt x="229737" y="302693"/>
                    <a:pt x="341256" y="78139"/>
                  </a:cubicBezTo>
                  <a:cubicBezTo>
                    <a:pt x="354152" y="51587"/>
                    <a:pt x="357945" y="19724"/>
                    <a:pt x="383739" y="0"/>
                  </a:cubicBezTo>
                  <a:cubicBezTo>
                    <a:pt x="445946" y="18966"/>
                    <a:pt x="502085" y="50828"/>
                    <a:pt x="559741" y="78139"/>
                  </a:cubicBezTo>
                  <a:cubicBezTo>
                    <a:pt x="775191" y="179795"/>
                    <a:pt x="992159" y="279175"/>
                    <a:pt x="1207609" y="381590"/>
                  </a:cubicBezTo>
                  <a:cubicBezTo>
                    <a:pt x="1264506" y="408142"/>
                    <a:pt x="1320645" y="438487"/>
                    <a:pt x="1379059" y="461246"/>
                  </a:cubicBezTo>
                  <a:cubicBezTo>
                    <a:pt x="1393473" y="465798"/>
                    <a:pt x="1408646" y="471108"/>
                    <a:pt x="1416232" y="4862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B83852D-4C69-4EF4-B87D-0A85FB7D02FF}"/>
                </a:ext>
              </a:extLst>
            </p:cNvPr>
            <p:cNvSpPr/>
            <p:nvPr/>
          </p:nvSpPr>
          <p:spPr>
            <a:xfrm>
              <a:off x="3584182" y="193145"/>
              <a:ext cx="2063469" cy="963458"/>
            </a:xfrm>
            <a:custGeom>
              <a:avLst/>
              <a:gdLst>
                <a:gd name="connsiteX0" fmla="*/ 1031734 w 2063468"/>
                <a:gd name="connsiteY0" fmla="*/ 968315 h 963457"/>
                <a:gd name="connsiteX1" fmla="*/ 0 w 2063468"/>
                <a:gd name="connsiteY1" fmla="*/ 482034 h 963457"/>
                <a:gd name="connsiteX2" fmla="*/ 986975 w 2063468"/>
                <a:gd name="connsiteY2" fmla="*/ 10926 h 963457"/>
                <a:gd name="connsiteX3" fmla="*/ 1055252 w 2063468"/>
                <a:gd name="connsiteY3" fmla="*/ 6374 h 963457"/>
                <a:gd name="connsiteX4" fmla="*/ 2064228 w 2063468"/>
                <a:gd name="connsiteY4" fmla="*/ 483551 h 963457"/>
                <a:gd name="connsiteX5" fmla="*/ 1031734 w 2063468"/>
                <a:gd name="connsiteY5" fmla="*/ 968315 h 96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468" h="963457">
                  <a:moveTo>
                    <a:pt x="1031734" y="968315"/>
                  </a:moveTo>
                  <a:cubicBezTo>
                    <a:pt x="921733" y="924314"/>
                    <a:pt x="3793" y="494172"/>
                    <a:pt x="0" y="482034"/>
                  </a:cubicBezTo>
                  <a:cubicBezTo>
                    <a:pt x="116829" y="425895"/>
                    <a:pt x="775318" y="112582"/>
                    <a:pt x="986975" y="10926"/>
                  </a:cubicBezTo>
                  <a:cubicBezTo>
                    <a:pt x="1009734" y="305"/>
                    <a:pt x="1030217" y="-5006"/>
                    <a:pt x="1055252" y="6374"/>
                  </a:cubicBezTo>
                  <a:cubicBezTo>
                    <a:pt x="1386014" y="162651"/>
                    <a:pt x="2058917" y="480517"/>
                    <a:pt x="2064228" y="483551"/>
                  </a:cubicBezTo>
                  <a:cubicBezTo>
                    <a:pt x="2031607" y="513138"/>
                    <a:pt x="1041597" y="965280"/>
                    <a:pt x="1031734" y="9683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561E2D3-71D8-48F0-81D4-DF6FDB864EFF}"/>
                </a:ext>
              </a:extLst>
            </p:cNvPr>
            <p:cNvSpPr/>
            <p:nvPr/>
          </p:nvSpPr>
          <p:spPr>
            <a:xfrm>
              <a:off x="4615158" y="695016"/>
              <a:ext cx="3459345" cy="2586923"/>
            </a:xfrm>
            <a:custGeom>
              <a:avLst/>
              <a:gdLst>
                <a:gd name="connsiteX0" fmla="*/ 0 w 3459344"/>
                <a:gd name="connsiteY0" fmla="*/ 1620318 h 2586922"/>
                <a:gd name="connsiteX1" fmla="*/ 3431276 w 3459344"/>
                <a:gd name="connsiteY1" fmla="*/ 6716 h 2586922"/>
                <a:gd name="connsiteX2" fmla="*/ 3463138 w 3459344"/>
                <a:gd name="connsiteY2" fmla="*/ 26440 h 2586922"/>
                <a:gd name="connsiteX3" fmla="*/ 3463897 w 3459344"/>
                <a:gd name="connsiteY3" fmla="*/ 955760 h 2586922"/>
                <a:gd name="connsiteX4" fmla="*/ 3417621 w 3459344"/>
                <a:gd name="connsiteY4" fmla="*/ 1019484 h 2586922"/>
                <a:gd name="connsiteX5" fmla="*/ 37173 w 3459344"/>
                <a:gd name="connsiteY5" fmla="*/ 2583017 h 2586922"/>
                <a:gd name="connsiteX6" fmla="*/ 1517 w 3459344"/>
                <a:gd name="connsiteY6" fmla="*/ 2589845 h 2586922"/>
                <a:gd name="connsiteX7" fmla="*/ 0 w 3459344"/>
                <a:gd name="connsiteY7" fmla="*/ 1620318 h 258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9344" h="2586922">
                  <a:moveTo>
                    <a:pt x="0" y="1620318"/>
                  </a:moveTo>
                  <a:cubicBezTo>
                    <a:pt x="15173" y="1619559"/>
                    <a:pt x="3348586" y="46923"/>
                    <a:pt x="3431276" y="6716"/>
                  </a:cubicBezTo>
                  <a:cubicBezTo>
                    <a:pt x="3456311" y="-5423"/>
                    <a:pt x="3463138" y="-2388"/>
                    <a:pt x="3463138" y="26440"/>
                  </a:cubicBezTo>
                  <a:cubicBezTo>
                    <a:pt x="3462380" y="335960"/>
                    <a:pt x="3462380" y="646239"/>
                    <a:pt x="3463897" y="955760"/>
                  </a:cubicBezTo>
                  <a:cubicBezTo>
                    <a:pt x="3463897" y="992174"/>
                    <a:pt x="3446448" y="1006588"/>
                    <a:pt x="3417621" y="1019484"/>
                  </a:cubicBezTo>
                  <a:cubicBezTo>
                    <a:pt x="2910857" y="1253142"/>
                    <a:pt x="518902" y="2359222"/>
                    <a:pt x="37173" y="2583017"/>
                  </a:cubicBezTo>
                  <a:cubicBezTo>
                    <a:pt x="25794" y="2588328"/>
                    <a:pt x="14414" y="2594397"/>
                    <a:pt x="1517" y="2589845"/>
                  </a:cubicBezTo>
                  <a:cubicBezTo>
                    <a:pt x="2276" y="2276532"/>
                    <a:pt x="759" y="1630180"/>
                    <a:pt x="0" y="1620318"/>
                  </a:cubicBezTo>
                  <a:close/>
                </a:path>
              </a:pathLst>
            </a:custGeom>
            <a:solidFill>
              <a:schemeClr val="accent2"/>
            </a:solidFill>
            <a:ln w="7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FA9385-C15C-4C6C-B4C2-2B7210914275}"/>
              </a:ext>
            </a:extLst>
          </p:cNvPr>
          <p:cNvSpPr txBox="1"/>
          <p:nvPr/>
        </p:nvSpPr>
        <p:spPr>
          <a:xfrm>
            <a:off x="3000104" y="2238145"/>
            <a:ext cx="1878066" cy="523220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cs typeface="Arial" pitchFamily="34" charset="0"/>
              </a:rPr>
              <a:t>тренинг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D8336C-3E05-48BE-BE04-EDB2129F57A5}"/>
              </a:ext>
            </a:extLst>
          </p:cNvPr>
          <p:cNvSpPr txBox="1"/>
          <p:nvPr/>
        </p:nvSpPr>
        <p:spPr>
          <a:xfrm>
            <a:off x="2632364" y="2701202"/>
            <a:ext cx="2893583" cy="923586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altLang="ko-KR" sz="2701" b="1" dirty="0" smtClean="0">
                <a:cs typeface="Arial" pitchFamily="34" charset="0"/>
              </a:rPr>
              <a:t>1 этап приветствие</a:t>
            </a:r>
            <a:endParaRPr lang="ko-KR" altLang="en-US" sz="2701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0784D5D-D663-44C2-9190-ADD0C447B3A6}"/>
              </a:ext>
            </a:extLst>
          </p:cNvPr>
          <p:cNvSpPr txBox="1"/>
          <p:nvPr/>
        </p:nvSpPr>
        <p:spPr>
          <a:xfrm>
            <a:off x="3144982" y="3230839"/>
            <a:ext cx="2918918" cy="923586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altLang="ko-KR" sz="2701" b="1" dirty="0" smtClean="0">
                <a:cs typeface="Arial" pitchFamily="34" charset="0"/>
              </a:rPr>
              <a:t>2 этап основной</a:t>
            </a:r>
            <a:endParaRPr lang="ko-KR" altLang="en-US" sz="2701" b="1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07ED8A-F940-46FE-B235-D7C0E24D95C9}"/>
              </a:ext>
            </a:extLst>
          </p:cNvPr>
          <p:cNvSpPr txBox="1"/>
          <p:nvPr/>
        </p:nvSpPr>
        <p:spPr>
          <a:xfrm>
            <a:off x="2341418" y="4045527"/>
            <a:ext cx="4973782" cy="507960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altLang="ko-KR" sz="2701" b="1" dirty="0" smtClean="0">
                <a:cs typeface="Arial" pitchFamily="34" charset="0"/>
              </a:rPr>
              <a:t>3 этап заключительный</a:t>
            </a:r>
            <a:endParaRPr lang="ko-KR" altLang="en-US" sz="27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628019D-F4AA-43E1-AC97-A1D74D54B16E}"/>
              </a:ext>
            </a:extLst>
          </p:cNvPr>
          <p:cNvSpPr txBox="1"/>
          <p:nvPr/>
        </p:nvSpPr>
        <p:spPr>
          <a:xfrm>
            <a:off x="3796146" y="4634833"/>
            <a:ext cx="3448670" cy="507960"/>
          </a:xfrm>
          <a:prstGeom prst="rect">
            <a:avLst/>
          </a:prstGeom>
          <a:noFill/>
          <a:scene3d>
            <a:camera prst="isometricOffAxis1Right">
              <a:rot lat="1920000" lon="1932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altLang="ko-KR" sz="2701" b="1" dirty="0" smtClean="0">
                <a:solidFill>
                  <a:schemeClr val="bg1"/>
                </a:solidFill>
                <a:cs typeface="Arial" pitchFamily="34" charset="0"/>
              </a:rPr>
              <a:t>рефлексия</a:t>
            </a:r>
            <a:endParaRPr lang="ko-KR" altLang="en-US" sz="2701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8" name="Рисунок 27" descr="C:\Users\UeerAsus\Desktop\6e9eeefc16353c1ac80c493896344e5a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636" y="1399309"/>
            <a:ext cx="4696691" cy="46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DBCFC0-EE8B-45B2-B4A2-5627FC9C7354}"/>
              </a:ext>
            </a:extLst>
          </p:cNvPr>
          <p:cNvSpPr txBox="1"/>
          <p:nvPr/>
        </p:nvSpPr>
        <p:spPr>
          <a:xfrm>
            <a:off x="6831052" y="2510261"/>
            <a:ext cx="470932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Приветствие, создание визиток</a:t>
            </a:r>
            <a:endParaRPr lang="en-US" altLang="ko-K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83425E-162A-44BD-A921-CA0685D04BC5}"/>
              </a:ext>
            </a:extLst>
          </p:cNvPr>
          <p:cNvSpPr txBox="1"/>
          <p:nvPr/>
        </p:nvSpPr>
        <p:spPr>
          <a:xfrm>
            <a:off x="6886471" y="4346196"/>
            <a:ext cx="470932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Правила группового общения</a:t>
            </a:r>
            <a:endParaRPr lang="en-US" altLang="ko-K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CF49F7-B274-4B0F-AD27-6AEB4638BC87}"/>
              </a:ext>
            </a:extLst>
          </p:cNvPr>
          <p:cNvSpPr txBox="1"/>
          <p:nvPr/>
        </p:nvSpPr>
        <p:spPr>
          <a:xfrm>
            <a:off x="6844907" y="3286254"/>
            <a:ext cx="470932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Выявление запросов участников</a:t>
            </a:r>
            <a:endParaRPr lang="en-US" altLang="ko-K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8B70A4-6A78-4107-A886-154214D327E1}"/>
              </a:ext>
            </a:extLst>
          </p:cNvPr>
          <p:cNvSpPr txBox="1"/>
          <p:nvPr/>
        </p:nvSpPr>
        <p:spPr>
          <a:xfrm>
            <a:off x="5555672" y="692727"/>
            <a:ext cx="328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ko-KR" sz="4800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endParaRPr lang="en-US" altLang="ko-KR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eerAsus\Desktop\21-12-2022_12-06-41 - копия\IMG20221221135248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716470" y="900978"/>
            <a:ext cx="4229602" cy="4322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DBCFC0-EE8B-45B2-B4A2-5627FC9C7354}"/>
              </a:ext>
            </a:extLst>
          </p:cNvPr>
          <p:cNvSpPr txBox="1"/>
          <p:nvPr/>
        </p:nvSpPr>
        <p:spPr>
          <a:xfrm>
            <a:off x="6831052" y="2510261"/>
            <a:ext cx="470932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Мини лекция</a:t>
            </a:r>
            <a:endParaRPr lang="en-US" altLang="ko-K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83425E-162A-44BD-A921-CA0685D04BC5}"/>
              </a:ext>
            </a:extLst>
          </p:cNvPr>
          <p:cNvSpPr txBox="1"/>
          <p:nvPr/>
        </p:nvSpPr>
        <p:spPr>
          <a:xfrm>
            <a:off x="6871855" y="4364182"/>
            <a:ext cx="509847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Тест «Какой вы родитель»</a:t>
            </a:r>
            <a:endParaRPr lang="en-US" altLang="ko-K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CF49F7-B274-4B0F-AD27-6AEB4638BC87}"/>
              </a:ext>
            </a:extLst>
          </p:cNvPr>
          <p:cNvSpPr txBox="1"/>
          <p:nvPr/>
        </p:nvSpPr>
        <p:spPr>
          <a:xfrm>
            <a:off x="6844907" y="3286254"/>
            <a:ext cx="51115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ko-KR" sz="3200" dirty="0" smtClean="0">
                <a:latin typeface="Times New Roman" pitchFamily="18" charset="0"/>
                <a:cs typeface="Times New Roman" pitchFamily="18" charset="0"/>
              </a:rPr>
              <a:t>Упражнение  «Мой портрет в лучах солнца»</a:t>
            </a:r>
            <a:endParaRPr lang="en-US" altLang="ko-K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8B70A4-6A78-4107-A886-154214D327E1}"/>
              </a:ext>
            </a:extLst>
          </p:cNvPr>
          <p:cNvSpPr txBox="1"/>
          <p:nvPr/>
        </p:nvSpPr>
        <p:spPr>
          <a:xfrm>
            <a:off x="5555672" y="692727"/>
            <a:ext cx="328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ko-KR" sz="4800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endParaRPr lang="en-US" altLang="ko-K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1045" y="5003861"/>
            <a:ext cx="41406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Упражнение «Шесть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платочков»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eerAsus\Desktop\21-12-2022_12-06-41 - копия\IMG20221221135349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12488" r="12488"/>
          <a:stretch>
            <a:fillRect/>
          </a:stretch>
        </p:blipFill>
        <p:spPr bwMode="auto">
          <a:xfrm>
            <a:off x="391583" y="622769"/>
            <a:ext cx="4803112" cy="480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8B70A4-6A78-4107-A886-154214D327E1}"/>
              </a:ext>
            </a:extLst>
          </p:cNvPr>
          <p:cNvSpPr txBox="1"/>
          <p:nvPr/>
        </p:nvSpPr>
        <p:spPr>
          <a:xfrm>
            <a:off x="5555672" y="692727"/>
            <a:ext cx="328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ko-KR" sz="4800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endParaRPr lang="en-US" altLang="ko-K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7964" y="2759425"/>
            <a:ext cx="6442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Упражнение «Шесть платочков»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eerAsus\Desktop\21-12-2022_12-06-41 - копия\IMG20221221135530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12488" r="12488"/>
          <a:stretch>
            <a:fillRect/>
          </a:stretch>
        </p:blipFill>
        <p:spPr bwMode="auto">
          <a:xfrm>
            <a:off x="308455" y="359533"/>
            <a:ext cx="4803112" cy="480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8B70A4-6A78-4107-A886-154214D327E1}"/>
              </a:ext>
            </a:extLst>
          </p:cNvPr>
          <p:cNvSpPr txBox="1"/>
          <p:nvPr/>
        </p:nvSpPr>
        <p:spPr>
          <a:xfrm>
            <a:off x="5555672" y="692727"/>
            <a:ext cx="328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ko-KR" sz="4800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endParaRPr lang="en-US" altLang="ko-K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7345" y="2759425"/>
            <a:ext cx="60544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Тест «Что меня в моем ребенке огорчает, а что радует»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eerAsus\Desktop\21-12-2022_12-06-41 - копия\IMG20221221135609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307975" y="441903"/>
            <a:ext cx="4803775" cy="480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8B70A4-6A78-4107-A886-154214D327E1}"/>
              </a:ext>
            </a:extLst>
          </p:cNvPr>
          <p:cNvSpPr txBox="1"/>
          <p:nvPr/>
        </p:nvSpPr>
        <p:spPr>
          <a:xfrm>
            <a:off x="5555672" y="692727"/>
            <a:ext cx="328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ko-KR" sz="4800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endParaRPr lang="en-US" altLang="ko-K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3492" y="2759425"/>
            <a:ext cx="3906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eerAsus\Desktop\Hl2L7CzGum0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/>
          <a:srcRect l="12488" r="12488"/>
          <a:stretch>
            <a:fillRect/>
          </a:stretch>
        </p:blipFill>
        <p:spPr bwMode="auto">
          <a:xfrm>
            <a:off x="166255" y="1413164"/>
            <a:ext cx="5056909" cy="3965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UeerAsus\Desktop\ребе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3" y="4197927"/>
            <a:ext cx="3228109" cy="228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UeerAsus\Desktop\1649970816_1-kartinkof-club-p-detki-kartinki-prikolnie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636" y="2576946"/>
            <a:ext cx="2743201" cy="175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902037" y="1441965"/>
            <a:ext cx="62899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СПАСИБО ЗА ВНИМАНИЕ!!!</a:t>
            </a:r>
            <a:endParaRPr lang="ko-KR" altLang="en-US" sz="54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835366" y="6096406"/>
            <a:ext cx="535663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Рисунок 17" descr="C:\Users\UeerAsus\Desktop\Dogs_Little_girls_Glance_Face_Retriever_Puppy_525752_5361x35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4765964"/>
            <a:ext cx="3222626" cy="209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eerAsus\Desktop\357491-adm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554182"/>
            <a:ext cx="3408218" cy="2147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xmlns="" id="{18808A5E-4204-4ED1-84A3-11C3EEC76C83}"/>
              </a:ext>
            </a:extLst>
          </p:cNvPr>
          <p:cNvGrpSpPr/>
          <p:nvPr/>
        </p:nvGrpSpPr>
        <p:grpSpPr>
          <a:xfrm flipH="1">
            <a:off x="6962115" y="408278"/>
            <a:ext cx="5305910" cy="6449722"/>
            <a:chOff x="0" y="556706"/>
            <a:chExt cx="5305910" cy="6449722"/>
          </a:xfrm>
        </p:grpSpPr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xmlns="" id="{5E0B52A6-49F4-431C-9105-14052749FBA6}"/>
                </a:ext>
              </a:extLst>
            </p:cNvPr>
            <p:cNvGrpSpPr/>
            <p:nvPr/>
          </p:nvGrpSpPr>
          <p:grpSpPr>
            <a:xfrm>
              <a:off x="3788971" y="4207622"/>
              <a:ext cx="925747" cy="1302807"/>
              <a:chOff x="3788971" y="4207622"/>
              <a:chExt cx="925747" cy="130280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EB5F7F39-7A98-428E-AEB0-74F5BE6B63D5}"/>
                  </a:ext>
                </a:extLst>
              </p:cNvPr>
              <p:cNvSpPr/>
              <p:nvPr/>
            </p:nvSpPr>
            <p:spPr>
              <a:xfrm>
                <a:off x="3935602" y="4207622"/>
                <a:ext cx="779116" cy="1302807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05786" h="1681837">
                    <a:moveTo>
                      <a:pt x="76027" y="1512598"/>
                    </a:moveTo>
                    <a:cubicBezTo>
                      <a:pt x="85521" y="1508097"/>
                      <a:pt x="86421" y="1498358"/>
                      <a:pt x="89121" y="1490092"/>
                    </a:cubicBezTo>
                    <a:cubicBezTo>
                      <a:pt x="120220" y="1394833"/>
                      <a:pt x="106634" y="1306203"/>
                      <a:pt x="48530" y="1224529"/>
                    </a:cubicBezTo>
                    <a:cubicBezTo>
                      <a:pt x="32817" y="1202432"/>
                      <a:pt x="16204" y="1180991"/>
                      <a:pt x="0" y="1159222"/>
                    </a:cubicBezTo>
                    <a:cubicBezTo>
                      <a:pt x="3437" y="1143428"/>
                      <a:pt x="15795" y="1133116"/>
                      <a:pt x="24306" y="1120513"/>
                    </a:cubicBezTo>
                    <a:cubicBezTo>
                      <a:pt x="99187" y="1008805"/>
                      <a:pt x="165312" y="892104"/>
                      <a:pt x="224235" y="771311"/>
                    </a:cubicBezTo>
                    <a:cubicBezTo>
                      <a:pt x="270228" y="677034"/>
                      <a:pt x="319167" y="584230"/>
                      <a:pt x="363850" y="489299"/>
                    </a:cubicBezTo>
                    <a:cubicBezTo>
                      <a:pt x="379809" y="455418"/>
                      <a:pt x="396831" y="421619"/>
                      <a:pt x="416799" y="389538"/>
                    </a:cubicBezTo>
                    <a:cubicBezTo>
                      <a:pt x="425228" y="387820"/>
                      <a:pt x="426210" y="379800"/>
                      <a:pt x="429484" y="374071"/>
                    </a:cubicBezTo>
                    <a:cubicBezTo>
                      <a:pt x="477032" y="288387"/>
                      <a:pt x="525971" y="203522"/>
                      <a:pt x="589723" y="128476"/>
                    </a:cubicBezTo>
                    <a:cubicBezTo>
                      <a:pt x="637352" y="72417"/>
                      <a:pt x="689810" y="21269"/>
                      <a:pt x="765265" y="5883"/>
                    </a:cubicBezTo>
                    <a:cubicBezTo>
                      <a:pt x="840801" y="-9502"/>
                      <a:pt x="910035" y="4001"/>
                      <a:pt x="965848" y="61697"/>
                    </a:cubicBezTo>
                    <a:cubicBezTo>
                      <a:pt x="987290" y="83875"/>
                      <a:pt x="999402" y="111209"/>
                      <a:pt x="1005785" y="141161"/>
                    </a:cubicBezTo>
                    <a:cubicBezTo>
                      <a:pt x="1005867" y="150736"/>
                      <a:pt x="1001202" y="158265"/>
                      <a:pt x="996292" y="166122"/>
                    </a:cubicBezTo>
                    <a:cubicBezTo>
                      <a:pt x="940479" y="254425"/>
                      <a:pt x="897187" y="349274"/>
                      <a:pt x="853731" y="443961"/>
                    </a:cubicBezTo>
                    <a:cubicBezTo>
                      <a:pt x="830080" y="495437"/>
                      <a:pt x="807002" y="547076"/>
                      <a:pt x="783187" y="598470"/>
                    </a:cubicBezTo>
                    <a:cubicBezTo>
                      <a:pt x="708060" y="761000"/>
                      <a:pt x="634815" y="924430"/>
                      <a:pt x="553141" y="1083768"/>
                    </a:cubicBezTo>
                    <a:cubicBezTo>
                      <a:pt x="471467" y="1243106"/>
                      <a:pt x="381691" y="1397534"/>
                      <a:pt x="272274" y="1539850"/>
                    </a:cubicBezTo>
                    <a:cubicBezTo>
                      <a:pt x="237411" y="1585188"/>
                      <a:pt x="200257" y="1628725"/>
                      <a:pt x="160402" y="1669889"/>
                    </a:cubicBezTo>
                    <a:cubicBezTo>
                      <a:pt x="156228" y="1674227"/>
                      <a:pt x="152873" y="1680038"/>
                      <a:pt x="144280" y="1681838"/>
                    </a:cubicBezTo>
                    <a:cubicBezTo>
                      <a:pt x="143789" y="1616286"/>
                      <a:pt x="131840" y="1555398"/>
                      <a:pt x="76027" y="1512598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5C3FF3D-D5FF-4E7F-BA9C-152FEED80CB2}"/>
                  </a:ext>
                </a:extLst>
              </p:cNvPr>
              <p:cNvSpPr/>
              <p:nvPr/>
            </p:nvSpPr>
            <p:spPr>
              <a:xfrm>
                <a:off x="3788971" y="4410791"/>
                <a:ext cx="469483" cy="694866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071" h="897026">
                    <a:moveTo>
                      <a:pt x="606008" y="127342"/>
                    </a:moveTo>
                    <a:cubicBezTo>
                      <a:pt x="606663" y="136263"/>
                      <a:pt x="602080" y="143465"/>
                      <a:pt x="598397" y="150912"/>
                    </a:cubicBezTo>
                    <a:cubicBezTo>
                      <a:pt x="575565" y="196495"/>
                      <a:pt x="552814" y="242079"/>
                      <a:pt x="530063" y="287663"/>
                    </a:cubicBezTo>
                    <a:cubicBezTo>
                      <a:pt x="479405" y="389060"/>
                      <a:pt x="429975" y="491029"/>
                      <a:pt x="377763" y="591526"/>
                    </a:cubicBezTo>
                    <a:cubicBezTo>
                      <a:pt x="324323" y="694314"/>
                      <a:pt x="266054" y="794320"/>
                      <a:pt x="198129" y="888433"/>
                    </a:cubicBezTo>
                    <a:cubicBezTo>
                      <a:pt x="195756" y="891707"/>
                      <a:pt x="192319" y="894162"/>
                      <a:pt x="189373" y="897026"/>
                    </a:cubicBezTo>
                    <a:cubicBezTo>
                      <a:pt x="137160" y="841622"/>
                      <a:pt x="64406" y="821572"/>
                      <a:pt x="0" y="787200"/>
                    </a:cubicBezTo>
                    <a:cubicBezTo>
                      <a:pt x="82656" y="607403"/>
                      <a:pt x="143543" y="419012"/>
                      <a:pt x="216461" y="235368"/>
                    </a:cubicBezTo>
                    <a:cubicBezTo>
                      <a:pt x="240275" y="175381"/>
                      <a:pt x="269164" y="117767"/>
                      <a:pt x="314257" y="70302"/>
                    </a:cubicBezTo>
                    <a:cubicBezTo>
                      <a:pt x="354111" y="28319"/>
                      <a:pt x="400759" y="330"/>
                      <a:pt x="461155" y="3"/>
                    </a:cubicBezTo>
                    <a:cubicBezTo>
                      <a:pt x="517296" y="-324"/>
                      <a:pt x="556906" y="25945"/>
                      <a:pt x="584158" y="73166"/>
                    </a:cubicBezTo>
                    <a:cubicBezTo>
                      <a:pt x="593814" y="90025"/>
                      <a:pt x="601261" y="108192"/>
                      <a:pt x="606008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xmlns="" id="{AB206CE5-0F19-4A75-8F51-578A2E3266EB}"/>
                </a:ext>
              </a:extLst>
            </p:cNvPr>
            <p:cNvGrpSpPr/>
            <p:nvPr/>
          </p:nvGrpSpPr>
          <p:grpSpPr>
            <a:xfrm>
              <a:off x="0" y="556706"/>
              <a:ext cx="5305910" cy="6449722"/>
              <a:chOff x="0" y="556706"/>
              <a:chExt cx="5305910" cy="6449722"/>
            </a:xfrm>
          </p:grpSpPr>
          <p:grpSp>
            <p:nvGrpSpPr>
              <p:cNvPr id="11" name="Group 17">
                <a:extLst>
                  <a:ext uri="{FF2B5EF4-FFF2-40B4-BE49-F238E27FC236}">
                    <a16:creationId xmlns:a16="http://schemas.microsoft.com/office/drawing/2014/main" xmlns="" id="{790E8DF3-07BD-48B9-BC95-8A89AAF349CF}"/>
                  </a:ext>
                </a:extLst>
              </p:cNvPr>
              <p:cNvGrpSpPr/>
              <p:nvPr/>
            </p:nvGrpSpPr>
            <p:grpSpPr>
              <a:xfrm>
                <a:off x="729838" y="556706"/>
                <a:ext cx="1750698" cy="2631232"/>
                <a:chOff x="2225389" y="1694816"/>
                <a:chExt cx="2056377" cy="3090656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xmlns="" id="{CB1BF4DC-B467-4B01-BB98-F2CD6A4FC499}"/>
                    </a:ext>
                  </a:extLst>
                </p:cNvPr>
                <p:cNvSpPr/>
                <p:nvPr/>
              </p:nvSpPr>
              <p:spPr>
                <a:xfrm>
                  <a:off x="2229066" y="1694816"/>
                  <a:ext cx="2050055" cy="3090656"/>
                </a:xfrm>
                <a:custGeom>
                  <a:avLst/>
                  <a:gdLst>
                    <a:gd name="connsiteX0" fmla="*/ 2545595 w 2646483"/>
                    <a:gd name="connsiteY0" fmla="*/ 709670 h 3989829"/>
                    <a:gd name="connsiteX1" fmla="*/ 2528410 w 2646483"/>
                    <a:gd name="connsiteY1" fmla="*/ 658030 h 3989829"/>
                    <a:gd name="connsiteX2" fmla="*/ 2514251 w 2646483"/>
                    <a:gd name="connsiteY2" fmla="*/ 655330 h 3989829"/>
                    <a:gd name="connsiteX3" fmla="*/ 2502222 w 2646483"/>
                    <a:gd name="connsiteY3" fmla="*/ 692893 h 3989829"/>
                    <a:gd name="connsiteX4" fmla="*/ 2440679 w 2646483"/>
                    <a:gd name="connsiteY4" fmla="*/ 861806 h 3989829"/>
                    <a:gd name="connsiteX5" fmla="*/ 2241487 w 2646483"/>
                    <a:gd name="connsiteY5" fmla="*/ 1083832 h 3989829"/>
                    <a:gd name="connsiteX6" fmla="*/ 1851775 w 2646483"/>
                    <a:gd name="connsiteY6" fmla="*/ 1372555 h 3989829"/>
                    <a:gd name="connsiteX7" fmla="*/ 1474749 w 2646483"/>
                    <a:gd name="connsiteY7" fmla="*/ 1711773 h 3989829"/>
                    <a:gd name="connsiteX8" fmla="*/ 1153209 w 2646483"/>
                    <a:gd name="connsiteY8" fmla="*/ 2321545 h 3989829"/>
                    <a:gd name="connsiteX9" fmla="*/ 1138560 w 2646483"/>
                    <a:gd name="connsiteY9" fmla="*/ 2370894 h 3989829"/>
                    <a:gd name="connsiteX10" fmla="*/ 1136186 w 2646483"/>
                    <a:gd name="connsiteY10" fmla="*/ 2370157 h 3989829"/>
                    <a:gd name="connsiteX11" fmla="*/ 1138805 w 2646483"/>
                    <a:gd name="connsiteY11" fmla="*/ 2159098 h 3989829"/>
                    <a:gd name="connsiteX12" fmla="*/ 1152963 w 2646483"/>
                    <a:gd name="connsiteY12" fmla="*/ 1352178 h 3989829"/>
                    <a:gd name="connsiteX13" fmla="*/ 1198956 w 2646483"/>
                    <a:gd name="connsiteY13" fmla="*/ 1231631 h 3989829"/>
                    <a:gd name="connsiteX14" fmla="*/ 1227026 w 2646483"/>
                    <a:gd name="connsiteY14" fmla="*/ 1203315 h 3989829"/>
                    <a:gd name="connsiteX15" fmla="*/ 1358867 w 2646483"/>
                    <a:gd name="connsiteY15" fmla="*/ 1127942 h 3989829"/>
                    <a:gd name="connsiteX16" fmla="*/ 1617965 w 2646483"/>
                    <a:gd name="connsiteY16" fmla="*/ 1030801 h 3989829"/>
                    <a:gd name="connsiteX17" fmla="*/ 1989836 w 2646483"/>
                    <a:gd name="connsiteY17" fmla="*/ 458674 h 3989829"/>
                    <a:gd name="connsiteX18" fmla="*/ 1949326 w 2646483"/>
                    <a:gd name="connsiteY18" fmla="*/ 100634 h 3989829"/>
                    <a:gd name="connsiteX19" fmla="*/ 1926248 w 2646483"/>
                    <a:gd name="connsiteY19" fmla="*/ 9221 h 3989829"/>
                    <a:gd name="connsiteX20" fmla="*/ 1917573 w 2646483"/>
                    <a:gd name="connsiteY20" fmla="*/ 301 h 3989829"/>
                    <a:gd name="connsiteX21" fmla="*/ 1914136 w 2646483"/>
                    <a:gd name="connsiteY21" fmla="*/ 9303 h 3989829"/>
                    <a:gd name="connsiteX22" fmla="*/ 1911353 w 2646483"/>
                    <a:gd name="connsiteY22" fmla="*/ 14949 h 3989829"/>
                    <a:gd name="connsiteX23" fmla="*/ 1757007 w 2646483"/>
                    <a:gd name="connsiteY23" fmla="*/ 247041 h 3989829"/>
                    <a:gd name="connsiteX24" fmla="*/ 1496027 w 2646483"/>
                    <a:gd name="connsiteY24" fmla="*/ 441651 h 3989829"/>
                    <a:gd name="connsiteX25" fmla="*/ 1200511 w 2646483"/>
                    <a:gd name="connsiteY25" fmla="*/ 806484 h 3989829"/>
                    <a:gd name="connsiteX26" fmla="*/ 1098623 w 2646483"/>
                    <a:gd name="connsiteY26" fmla="*/ 1332455 h 3989829"/>
                    <a:gd name="connsiteX27" fmla="*/ 1095595 w 2646483"/>
                    <a:gd name="connsiteY27" fmla="*/ 1872256 h 3989829"/>
                    <a:gd name="connsiteX28" fmla="*/ 1089784 w 2646483"/>
                    <a:gd name="connsiteY28" fmla="*/ 1866691 h 3989829"/>
                    <a:gd name="connsiteX29" fmla="*/ 926682 w 2646483"/>
                    <a:gd name="connsiteY29" fmla="*/ 1480827 h 3989829"/>
                    <a:gd name="connsiteX30" fmla="*/ 655308 w 2646483"/>
                    <a:gd name="connsiteY30" fmla="*/ 1216818 h 3989829"/>
                    <a:gd name="connsiteX31" fmla="*/ 393591 w 2646483"/>
                    <a:gd name="connsiteY31" fmla="*/ 1019835 h 3989829"/>
                    <a:gd name="connsiteX32" fmla="*/ 280000 w 2646483"/>
                    <a:gd name="connsiteY32" fmla="*/ 854032 h 3989829"/>
                    <a:gd name="connsiteX33" fmla="*/ 261996 w 2646483"/>
                    <a:gd name="connsiteY33" fmla="*/ 794126 h 3989829"/>
                    <a:gd name="connsiteX34" fmla="*/ 254958 w 2646483"/>
                    <a:gd name="connsiteY34" fmla="*/ 790935 h 3989829"/>
                    <a:gd name="connsiteX35" fmla="*/ 245219 w 2646483"/>
                    <a:gd name="connsiteY35" fmla="*/ 816223 h 3989829"/>
                    <a:gd name="connsiteX36" fmla="*/ 185478 w 2646483"/>
                    <a:gd name="connsiteY36" fmla="*/ 1312568 h 3989829"/>
                    <a:gd name="connsiteX37" fmla="*/ 508327 w 2646483"/>
                    <a:gd name="connsiteY37" fmla="*/ 1842549 h 3989829"/>
                    <a:gd name="connsiteX38" fmla="*/ 785512 w 2646483"/>
                    <a:gd name="connsiteY38" fmla="*/ 1956140 h 3989829"/>
                    <a:gd name="connsiteX39" fmla="*/ 979467 w 2646483"/>
                    <a:gd name="connsiteY39" fmla="*/ 2053363 h 3989829"/>
                    <a:gd name="connsiteX40" fmla="*/ 1058850 w 2646483"/>
                    <a:gd name="connsiteY40" fmla="*/ 2169982 h 3989829"/>
                    <a:gd name="connsiteX41" fmla="*/ 1076118 w 2646483"/>
                    <a:gd name="connsiteY41" fmla="*/ 2704710 h 3989829"/>
                    <a:gd name="connsiteX42" fmla="*/ 1067443 w 2646483"/>
                    <a:gd name="connsiteY42" fmla="*/ 2799641 h 3989829"/>
                    <a:gd name="connsiteX43" fmla="*/ 1056722 w 2646483"/>
                    <a:gd name="connsiteY43" fmla="*/ 2891791 h 3989829"/>
                    <a:gd name="connsiteX44" fmla="*/ 1051894 w 2646483"/>
                    <a:gd name="connsiteY44" fmla="*/ 2869776 h 3989829"/>
                    <a:gd name="connsiteX45" fmla="*/ 850982 w 2646483"/>
                    <a:gd name="connsiteY45" fmla="*/ 2450767 h 3989829"/>
                    <a:gd name="connsiteX46" fmla="*/ 556448 w 2646483"/>
                    <a:gd name="connsiteY46" fmla="*/ 2174319 h 3989829"/>
                    <a:gd name="connsiteX47" fmla="*/ 262160 w 2646483"/>
                    <a:gd name="connsiteY47" fmla="*/ 1954503 h 3989829"/>
                    <a:gd name="connsiteX48" fmla="*/ 111824 w 2646483"/>
                    <a:gd name="connsiteY48" fmla="*/ 1739434 h 3989829"/>
                    <a:gd name="connsiteX49" fmla="*/ 93656 w 2646483"/>
                    <a:gd name="connsiteY49" fmla="*/ 1677401 h 3989829"/>
                    <a:gd name="connsiteX50" fmla="*/ 84163 w 2646483"/>
                    <a:gd name="connsiteY50" fmla="*/ 1672736 h 3989829"/>
                    <a:gd name="connsiteX51" fmla="*/ 76715 w 2646483"/>
                    <a:gd name="connsiteY51" fmla="*/ 1689840 h 3989829"/>
                    <a:gd name="connsiteX52" fmla="*/ 44880 w 2646483"/>
                    <a:gd name="connsiteY52" fmla="*/ 1824545 h 3989829"/>
                    <a:gd name="connsiteX53" fmla="*/ 4698 w 2646483"/>
                    <a:gd name="connsiteY53" fmla="*/ 2320973 h 3989829"/>
                    <a:gd name="connsiteX54" fmla="*/ 391136 w 2646483"/>
                    <a:gd name="connsiteY54" fmla="*/ 2916997 h 3989829"/>
                    <a:gd name="connsiteX55" fmla="*/ 703510 w 2646483"/>
                    <a:gd name="connsiteY55" fmla="*/ 3044336 h 3989829"/>
                    <a:gd name="connsiteX56" fmla="*/ 903685 w 2646483"/>
                    <a:gd name="connsiteY56" fmla="*/ 3134685 h 3989829"/>
                    <a:gd name="connsiteX57" fmla="*/ 1020877 w 2646483"/>
                    <a:gd name="connsiteY57" fmla="*/ 3261124 h 3989829"/>
                    <a:gd name="connsiteX58" fmla="*/ 1044692 w 2646483"/>
                    <a:gd name="connsiteY58" fmla="*/ 3389773 h 3989829"/>
                    <a:gd name="connsiteX59" fmla="*/ 1052221 w 2646483"/>
                    <a:gd name="connsiteY59" fmla="*/ 3988661 h 3989829"/>
                    <a:gd name="connsiteX60" fmla="*/ 1129394 w 2646483"/>
                    <a:gd name="connsiteY60" fmla="*/ 3988661 h 3989829"/>
                    <a:gd name="connsiteX61" fmla="*/ 1139705 w 2646483"/>
                    <a:gd name="connsiteY61" fmla="*/ 3495753 h 3989829"/>
                    <a:gd name="connsiteX62" fmla="*/ 1157219 w 2646483"/>
                    <a:gd name="connsiteY62" fmla="*/ 3037216 h 3989829"/>
                    <a:gd name="connsiteX63" fmla="*/ 1218270 w 2646483"/>
                    <a:gd name="connsiteY63" fmla="*/ 2873623 h 3989829"/>
                    <a:gd name="connsiteX64" fmla="*/ 1343563 w 2646483"/>
                    <a:gd name="connsiteY64" fmla="*/ 2756267 h 3989829"/>
                    <a:gd name="connsiteX65" fmla="*/ 1628276 w 2646483"/>
                    <a:gd name="connsiteY65" fmla="*/ 2624672 h 3989829"/>
                    <a:gd name="connsiteX66" fmla="*/ 2045649 w 2646483"/>
                    <a:gd name="connsiteY66" fmla="*/ 2460015 h 3989829"/>
                    <a:gd name="connsiteX67" fmla="*/ 2418420 w 2646483"/>
                    <a:gd name="connsiteY67" fmla="*/ 2168591 h 3989829"/>
                    <a:gd name="connsiteX68" fmla="*/ 2644292 w 2646483"/>
                    <a:gd name="connsiteY68" fmla="*/ 1530257 h 3989829"/>
                    <a:gd name="connsiteX69" fmla="*/ 2545595 w 2646483"/>
                    <a:gd name="connsiteY69" fmla="*/ 709670 h 398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2646483" h="3989829">
                      <a:moveTo>
                        <a:pt x="2545595" y="709670"/>
                      </a:moveTo>
                      <a:cubicBezTo>
                        <a:pt x="2541258" y="691993"/>
                        <a:pt x="2536839" y="674316"/>
                        <a:pt x="2528410" y="658030"/>
                      </a:cubicBezTo>
                      <a:cubicBezTo>
                        <a:pt x="2525545" y="652465"/>
                        <a:pt x="2521944" y="639944"/>
                        <a:pt x="2514251" y="655330"/>
                      </a:cubicBezTo>
                      <a:cubicBezTo>
                        <a:pt x="2507132" y="666869"/>
                        <a:pt x="2505331" y="680126"/>
                        <a:pt x="2502222" y="692893"/>
                      </a:cubicBezTo>
                      <a:cubicBezTo>
                        <a:pt x="2487900" y="751489"/>
                        <a:pt x="2469486" y="808366"/>
                        <a:pt x="2440679" y="861806"/>
                      </a:cubicBezTo>
                      <a:cubicBezTo>
                        <a:pt x="2392150" y="951991"/>
                        <a:pt x="2319560" y="1020326"/>
                        <a:pt x="2241487" y="1083832"/>
                      </a:cubicBezTo>
                      <a:cubicBezTo>
                        <a:pt x="2115947" y="1185883"/>
                        <a:pt x="1981324" y="1275823"/>
                        <a:pt x="1851775" y="1372555"/>
                      </a:cubicBezTo>
                      <a:cubicBezTo>
                        <a:pt x="1715679" y="1474116"/>
                        <a:pt x="1585475" y="1582142"/>
                        <a:pt x="1474749" y="1711773"/>
                      </a:cubicBezTo>
                      <a:cubicBezTo>
                        <a:pt x="1321713" y="1890833"/>
                        <a:pt x="1220725" y="2097392"/>
                        <a:pt x="1153209" y="2321545"/>
                      </a:cubicBezTo>
                      <a:cubicBezTo>
                        <a:pt x="1148298" y="2337995"/>
                        <a:pt x="1143470" y="2354444"/>
                        <a:pt x="1138560" y="2370894"/>
                      </a:cubicBezTo>
                      <a:cubicBezTo>
                        <a:pt x="1137741" y="2370648"/>
                        <a:pt x="1137005" y="2370403"/>
                        <a:pt x="1136186" y="2370157"/>
                      </a:cubicBezTo>
                      <a:cubicBezTo>
                        <a:pt x="1128985" y="2368357"/>
                        <a:pt x="1138560" y="2176775"/>
                        <a:pt x="1138805" y="2159098"/>
                      </a:cubicBezTo>
                      <a:cubicBezTo>
                        <a:pt x="1139624" y="2082497"/>
                        <a:pt x="1141833" y="1444491"/>
                        <a:pt x="1152963" y="1352178"/>
                      </a:cubicBezTo>
                      <a:cubicBezTo>
                        <a:pt x="1158364" y="1307576"/>
                        <a:pt x="1167121" y="1265593"/>
                        <a:pt x="1198956" y="1231631"/>
                      </a:cubicBezTo>
                      <a:cubicBezTo>
                        <a:pt x="1209677" y="1223529"/>
                        <a:pt x="1218924" y="1214036"/>
                        <a:pt x="1227026" y="1203315"/>
                      </a:cubicBezTo>
                      <a:cubicBezTo>
                        <a:pt x="1266963" y="1171153"/>
                        <a:pt x="1311074" y="1146356"/>
                        <a:pt x="1358867" y="1127942"/>
                      </a:cubicBezTo>
                      <a:cubicBezTo>
                        <a:pt x="1444960" y="1094798"/>
                        <a:pt x="1533591" y="1068692"/>
                        <a:pt x="1617965" y="1030801"/>
                      </a:cubicBezTo>
                      <a:cubicBezTo>
                        <a:pt x="1865033" y="919829"/>
                        <a:pt x="1985825" y="727265"/>
                        <a:pt x="1989836" y="458674"/>
                      </a:cubicBezTo>
                      <a:cubicBezTo>
                        <a:pt x="1991636" y="337636"/>
                        <a:pt x="1973795" y="218725"/>
                        <a:pt x="1949326" y="100634"/>
                      </a:cubicBezTo>
                      <a:cubicBezTo>
                        <a:pt x="1942942" y="69863"/>
                        <a:pt x="1936559" y="39010"/>
                        <a:pt x="1926248" y="9221"/>
                      </a:cubicBezTo>
                      <a:cubicBezTo>
                        <a:pt x="1924857" y="5211"/>
                        <a:pt x="1924529" y="-1500"/>
                        <a:pt x="1917573" y="301"/>
                      </a:cubicBezTo>
                      <a:cubicBezTo>
                        <a:pt x="1913808" y="1283"/>
                        <a:pt x="1913890" y="5702"/>
                        <a:pt x="1914136" y="9303"/>
                      </a:cubicBezTo>
                      <a:cubicBezTo>
                        <a:pt x="1913153" y="11185"/>
                        <a:pt x="1911762" y="12985"/>
                        <a:pt x="1911353" y="14949"/>
                      </a:cubicBezTo>
                      <a:cubicBezTo>
                        <a:pt x="1892694" y="114137"/>
                        <a:pt x="1835899" y="187954"/>
                        <a:pt x="1757007" y="247041"/>
                      </a:cubicBezTo>
                      <a:cubicBezTo>
                        <a:pt x="1670096" y="312020"/>
                        <a:pt x="1582284" y="375854"/>
                        <a:pt x="1496027" y="441651"/>
                      </a:cubicBezTo>
                      <a:cubicBezTo>
                        <a:pt x="1368196" y="539202"/>
                        <a:pt x="1266145" y="657867"/>
                        <a:pt x="1200511" y="806484"/>
                      </a:cubicBezTo>
                      <a:cubicBezTo>
                        <a:pt x="1126366" y="974251"/>
                        <a:pt x="1101651" y="1151430"/>
                        <a:pt x="1098623" y="1332455"/>
                      </a:cubicBezTo>
                      <a:cubicBezTo>
                        <a:pt x="1096004" y="1490729"/>
                        <a:pt x="1095595" y="1861863"/>
                        <a:pt x="1095595" y="1872256"/>
                      </a:cubicBezTo>
                      <a:cubicBezTo>
                        <a:pt x="1090930" y="1870374"/>
                        <a:pt x="1090194" y="1868574"/>
                        <a:pt x="1089784" y="1866691"/>
                      </a:cubicBezTo>
                      <a:cubicBezTo>
                        <a:pt x="1059423" y="1727895"/>
                        <a:pt x="1008356" y="1597936"/>
                        <a:pt x="926682" y="1480827"/>
                      </a:cubicBezTo>
                      <a:cubicBezTo>
                        <a:pt x="853110" y="1375420"/>
                        <a:pt x="757196" y="1293091"/>
                        <a:pt x="655308" y="1216818"/>
                      </a:cubicBezTo>
                      <a:cubicBezTo>
                        <a:pt x="567905" y="1151348"/>
                        <a:pt x="476247" y="1091525"/>
                        <a:pt x="393591" y="1019835"/>
                      </a:cubicBezTo>
                      <a:cubicBezTo>
                        <a:pt x="341297" y="974415"/>
                        <a:pt x="300705" y="920975"/>
                        <a:pt x="280000" y="854032"/>
                      </a:cubicBezTo>
                      <a:cubicBezTo>
                        <a:pt x="273862" y="834145"/>
                        <a:pt x="267970" y="814095"/>
                        <a:pt x="261996" y="794126"/>
                      </a:cubicBezTo>
                      <a:cubicBezTo>
                        <a:pt x="261423" y="788971"/>
                        <a:pt x="258641" y="784879"/>
                        <a:pt x="254958" y="790935"/>
                      </a:cubicBezTo>
                      <a:cubicBezTo>
                        <a:pt x="250375" y="798627"/>
                        <a:pt x="247347" y="807466"/>
                        <a:pt x="245219" y="816223"/>
                      </a:cubicBezTo>
                      <a:cubicBezTo>
                        <a:pt x="205201" y="979243"/>
                        <a:pt x="176230" y="1143901"/>
                        <a:pt x="185478" y="1312568"/>
                      </a:cubicBezTo>
                      <a:cubicBezTo>
                        <a:pt x="198408" y="1546379"/>
                        <a:pt x="299969" y="1726994"/>
                        <a:pt x="508327" y="1842549"/>
                      </a:cubicBezTo>
                      <a:cubicBezTo>
                        <a:pt x="596385" y="1891324"/>
                        <a:pt x="690989" y="1923569"/>
                        <a:pt x="785512" y="1956140"/>
                      </a:cubicBezTo>
                      <a:cubicBezTo>
                        <a:pt x="854501" y="1979955"/>
                        <a:pt x="922835" y="2005243"/>
                        <a:pt x="979467" y="2053363"/>
                      </a:cubicBezTo>
                      <a:cubicBezTo>
                        <a:pt x="1016540" y="2084871"/>
                        <a:pt x="1049520" y="2119979"/>
                        <a:pt x="1058850" y="2169982"/>
                      </a:cubicBezTo>
                      <a:cubicBezTo>
                        <a:pt x="1081028" y="2288647"/>
                        <a:pt x="1079964" y="2646850"/>
                        <a:pt x="1076118" y="2704710"/>
                      </a:cubicBezTo>
                      <a:cubicBezTo>
                        <a:pt x="1073990" y="2736381"/>
                        <a:pt x="1070634" y="2768052"/>
                        <a:pt x="1067443" y="2799641"/>
                      </a:cubicBezTo>
                      <a:cubicBezTo>
                        <a:pt x="1065560" y="2818300"/>
                        <a:pt x="1060323" y="2852427"/>
                        <a:pt x="1056722" y="2891791"/>
                      </a:cubicBezTo>
                      <a:cubicBezTo>
                        <a:pt x="1053448" y="2879678"/>
                        <a:pt x="1053694" y="2876405"/>
                        <a:pt x="1051894" y="2869776"/>
                      </a:cubicBezTo>
                      <a:cubicBezTo>
                        <a:pt x="1010565" y="2717804"/>
                        <a:pt x="947305" y="2576306"/>
                        <a:pt x="850982" y="2450767"/>
                      </a:cubicBezTo>
                      <a:cubicBezTo>
                        <a:pt x="767999" y="2342496"/>
                        <a:pt x="664965" y="2255420"/>
                        <a:pt x="556448" y="2174319"/>
                      </a:cubicBezTo>
                      <a:cubicBezTo>
                        <a:pt x="458325" y="2101075"/>
                        <a:pt x="356273" y="2033231"/>
                        <a:pt x="262160" y="1954503"/>
                      </a:cubicBezTo>
                      <a:cubicBezTo>
                        <a:pt x="192598" y="1896317"/>
                        <a:pt x="137439" y="1828228"/>
                        <a:pt x="111824" y="1739434"/>
                      </a:cubicBezTo>
                      <a:cubicBezTo>
                        <a:pt x="105850" y="1718729"/>
                        <a:pt x="99712" y="1698024"/>
                        <a:pt x="93656" y="1677401"/>
                      </a:cubicBezTo>
                      <a:cubicBezTo>
                        <a:pt x="93165" y="1670281"/>
                        <a:pt x="90382" y="1665452"/>
                        <a:pt x="84163" y="1672736"/>
                      </a:cubicBezTo>
                      <a:cubicBezTo>
                        <a:pt x="80234" y="1677237"/>
                        <a:pt x="78434" y="1683866"/>
                        <a:pt x="76715" y="1689840"/>
                      </a:cubicBezTo>
                      <a:cubicBezTo>
                        <a:pt x="63458" y="1734114"/>
                        <a:pt x="53555" y="1779207"/>
                        <a:pt x="44880" y="1824545"/>
                      </a:cubicBezTo>
                      <a:cubicBezTo>
                        <a:pt x="13455" y="1988548"/>
                        <a:pt x="-10524" y="2153287"/>
                        <a:pt x="4698" y="2320973"/>
                      </a:cubicBezTo>
                      <a:cubicBezTo>
                        <a:pt x="28840" y="2587191"/>
                        <a:pt x="153888" y="2788429"/>
                        <a:pt x="391136" y="2916997"/>
                      </a:cubicBezTo>
                      <a:cubicBezTo>
                        <a:pt x="490650" y="2970928"/>
                        <a:pt x="597040" y="3007591"/>
                        <a:pt x="703510" y="3044336"/>
                      </a:cubicBezTo>
                      <a:cubicBezTo>
                        <a:pt x="772991" y="3068315"/>
                        <a:pt x="842389" y="3092538"/>
                        <a:pt x="903685" y="3134685"/>
                      </a:cubicBezTo>
                      <a:cubicBezTo>
                        <a:pt x="952133" y="3167993"/>
                        <a:pt x="995916" y="3206293"/>
                        <a:pt x="1020877" y="3261124"/>
                      </a:cubicBezTo>
                      <a:cubicBezTo>
                        <a:pt x="1039454" y="3301798"/>
                        <a:pt x="1041582" y="3347299"/>
                        <a:pt x="1044692" y="3389773"/>
                      </a:cubicBezTo>
                      <a:cubicBezTo>
                        <a:pt x="1045101" y="3421772"/>
                        <a:pt x="1052630" y="3985879"/>
                        <a:pt x="1052221" y="3988661"/>
                      </a:cubicBezTo>
                      <a:cubicBezTo>
                        <a:pt x="1095431" y="3991853"/>
                        <a:pt x="1119328" y="3987352"/>
                        <a:pt x="1129394" y="3988661"/>
                      </a:cubicBezTo>
                      <a:cubicBezTo>
                        <a:pt x="1135286" y="3891520"/>
                        <a:pt x="1139705" y="3576936"/>
                        <a:pt x="1139705" y="3495753"/>
                      </a:cubicBezTo>
                      <a:cubicBezTo>
                        <a:pt x="1142161" y="3343698"/>
                        <a:pt x="1135041" y="3187798"/>
                        <a:pt x="1157219" y="3037216"/>
                      </a:cubicBezTo>
                      <a:cubicBezTo>
                        <a:pt x="1165975" y="2977884"/>
                        <a:pt x="1179806" y="2921661"/>
                        <a:pt x="1218270" y="2873623"/>
                      </a:cubicBezTo>
                      <a:cubicBezTo>
                        <a:pt x="1254442" y="2828366"/>
                        <a:pt x="1296343" y="2789575"/>
                        <a:pt x="1343563" y="2756267"/>
                      </a:cubicBezTo>
                      <a:cubicBezTo>
                        <a:pt x="1430475" y="2694971"/>
                        <a:pt x="1529007" y="2658962"/>
                        <a:pt x="1628276" y="2624672"/>
                      </a:cubicBezTo>
                      <a:cubicBezTo>
                        <a:pt x="1769774" y="2575815"/>
                        <a:pt x="1911926" y="2528595"/>
                        <a:pt x="2045649" y="2460015"/>
                      </a:cubicBezTo>
                      <a:cubicBezTo>
                        <a:pt x="2188537" y="2386688"/>
                        <a:pt x="2317514" y="2295357"/>
                        <a:pt x="2418420" y="2168591"/>
                      </a:cubicBezTo>
                      <a:cubicBezTo>
                        <a:pt x="2567037" y="1981919"/>
                        <a:pt x="2633407" y="1764967"/>
                        <a:pt x="2644292" y="1530257"/>
                      </a:cubicBezTo>
                      <a:cubicBezTo>
                        <a:pt x="2657222" y="1251681"/>
                        <a:pt x="2611475" y="979243"/>
                        <a:pt x="2545595" y="709670"/>
                      </a:cubicBezTo>
                      <a:close/>
                    </a:path>
                  </a:pathLst>
                </a:custGeom>
                <a:solidFill>
                  <a:srgbClr val="95C23E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xmlns="" id="{03C35627-272F-4EEC-A237-E0FF55F272F3}"/>
                    </a:ext>
                  </a:extLst>
                </p:cNvPr>
                <p:cNvSpPr/>
                <p:nvPr/>
              </p:nvSpPr>
              <p:spPr>
                <a:xfrm>
                  <a:off x="3084088" y="2196665"/>
                  <a:ext cx="1197678" cy="2587902"/>
                </a:xfrm>
                <a:custGeom>
                  <a:avLst/>
                  <a:gdLst>
                    <a:gd name="connsiteX0" fmla="*/ 25618 w 1546122"/>
                    <a:gd name="connsiteY0" fmla="*/ 3340808 h 3340808"/>
                    <a:gd name="connsiteX1" fmla="*/ 2 w 1546122"/>
                    <a:gd name="connsiteY1" fmla="*/ 3336634 h 3340808"/>
                    <a:gd name="connsiteX2" fmla="*/ 23653 w 1546122"/>
                    <a:gd name="connsiteY2" fmla="*/ 2402866 h 3340808"/>
                    <a:gd name="connsiteX3" fmla="*/ 69892 w 1546122"/>
                    <a:gd name="connsiteY3" fmla="*/ 2125600 h 3340808"/>
                    <a:gd name="connsiteX4" fmla="*/ 199277 w 1546122"/>
                    <a:gd name="connsiteY4" fmla="*/ 1899400 h 3340808"/>
                    <a:gd name="connsiteX5" fmla="*/ 306730 w 1546122"/>
                    <a:gd name="connsiteY5" fmla="*/ 1779345 h 3340808"/>
                    <a:gd name="connsiteX6" fmla="*/ 532193 w 1546122"/>
                    <a:gd name="connsiteY6" fmla="*/ 1606422 h 3340808"/>
                    <a:gd name="connsiteX7" fmla="*/ 811833 w 1546122"/>
                    <a:gd name="connsiteY7" fmla="*/ 1411484 h 3340808"/>
                    <a:gd name="connsiteX8" fmla="*/ 972643 w 1546122"/>
                    <a:gd name="connsiteY8" fmla="*/ 1277925 h 3340808"/>
                    <a:gd name="connsiteX9" fmla="*/ 1080015 w 1546122"/>
                    <a:gd name="connsiteY9" fmla="*/ 1178083 h 3340808"/>
                    <a:gd name="connsiteX10" fmla="*/ 1297621 w 1546122"/>
                    <a:gd name="connsiteY10" fmla="*/ 877739 h 3340808"/>
                    <a:gd name="connsiteX11" fmla="*/ 1373485 w 1546122"/>
                    <a:gd name="connsiteY11" fmla="*/ 628379 h 3340808"/>
                    <a:gd name="connsiteX12" fmla="*/ 1409902 w 1546122"/>
                    <a:gd name="connsiteY12" fmla="*/ 409300 h 3340808"/>
                    <a:gd name="connsiteX13" fmla="*/ 1413994 w 1546122"/>
                    <a:gd name="connsiteY13" fmla="*/ 344648 h 3340808"/>
                    <a:gd name="connsiteX14" fmla="*/ 1418250 w 1546122"/>
                    <a:gd name="connsiteY14" fmla="*/ 71965 h 3340808"/>
                    <a:gd name="connsiteX15" fmla="*/ 1413913 w 1546122"/>
                    <a:gd name="connsiteY15" fmla="*/ 7395 h 3340808"/>
                    <a:gd name="connsiteX16" fmla="*/ 1428071 w 1546122"/>
                    <a:gd name="connsiteY16" fmla="*/ 10095 h 3340808"/>
                    <a:gd name="connsiteX17" fmla="*/ 1445256 w 1546122"/>
                    <a:gd name="connsiteY17" fmla="*/ 61735 h 3340808"/>
                    <a:gd name="connsiteX18" fmla="*/ 1543952 w 1546122"/>
                    <a:gd name="connsiteY18" fmla="*/ 882403 h 3340808"/>
                    <a:gd name="connsiteX19" fmla="*/ 1318081 w 1546122"/>
                    <a:gd name="connsiteY19" fmla="*/ 1520738 h 3340808"/>
                    <a:gd name="connsiteX20" fmla="*/ 937126 w 1546122"/>
                    <a:gd name="connsiteY20" fmla="*/ 1812161 h 3340808"/>
                    <a:gd name="connsiteX21" fmla="*/ 519754 w 1546122"/>
                    <a:gd name="connsiteY21" fmla="*/ 1976819 h 3340808"/>
                    <a:gd name="connsiteX22" fmla="*/ 234222 w 1546122"/>
                    <a:gd name="connsiteY22" fmla="*/ 2115861 h 3340808"/>
                    <a:gd name="connsiteX23" fmla="*/ 114330 w 1546122"/>
                    <a:gd name="connsiteY23" fmla="*/ 2225769 h 3340808"/>
                    <a:gd name="connsiteX24" fmla="*/ 52379 w 1546122"/>
                    <a:gd name="connsiteY24" fmla="*/ 2395910 h 3340808"/>
                    <a:gd name="connsiteX25" fmla="*/ 25618 w 1546122"/>
                    <a:gd name="connsiteY25" fmla="*/ 3340808 h 3340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46122" h="3340808">
                      <a:moveTo>
                        <a:pt x="25618" y="3340808"/>
                      </a:moveTo>
                      <a:cubicBezTo>
                        <a:pt x="14979" y="3339417"/>
                        <a:pt x="10478" y="3339172"/>
                        <a:pt x="2" y="3336634"/>
                      </a:cubicBezTo>
                      <a:cubicBezTo>
                        <a:pt x="-243" y="3263881"/>
                        <a:pt x="17761" y="2469482"/>
                        <a:pt x="23653" y="2402866"/>
                      </a:cubicBezTo>
                      <a:cubicBezTo>
                        <a:pt x="31919" y="2309326"/>
                        <a:pt x="39694" y="2215458"/>
                        <a:pt x="69892" y="2125600"/>
                      </a:cubicBezTo>
                      <a:cubicBezTo>
                        <a:pt x="98044" y="2041880"/>
                        <a:pt x="145101" y="1968472"/>
                        <a:pt x="199277" y="1899400"/>
                      </a:cubicBezTo>
                      <a:cubicBezTo>
                        <a:pt x="232503" y="1857091"/>
                        <a:pt x="267693" y="1816499"/>
                        <a:pt x="306730" y="1779345"/>
                      </a:cubicBezTo>
                      <a:cubicBezTo>
                        <a:pt x="375719" y="1713711"/>
                        <a:pt x="453302" y="1659207"/>
                        <a:pt x="532193" y="1606422"/>
                      </a:cubicBezTo>
                      <a:cubicBezTo>
                        <a:pt x="626716" y="1543325"/>
                        <a:pt x="721565" y="1480555"/>
                        <a:pt x="811833" y="1411484"/>
                      </a:cubicBezTo>
                      <a:cubicBezTo>
                        <a:pt x="867155" y="1369174"/>
                        <a:pt x="921577" y="1325636"/>
                        <a:pt x="972643" y="1277925"/>
                      </a:cubicBezTo>
                      <a:cubicBezTo>
                        <a:pt x="1008325" y="1244535"/>
                        <a:pt x="1046297" y="1213519"/>
                        <a:pt x="1080015" y="1178083"/>
                      </a:cubicBezTo>
                      <a:cubicBezTo>
                        <a:pt x="1166026" y="1087816"/>
                        <a:pt x="1245491" y="992475"/>
                        <a:pt x="1297621" y="877739"/>
                      </a:cubicBezTo>
                      <a:cubicBezTo>
                        <a:pt x="1333793" y="798110"/>
                        <a:pt x="1358099" y="714800"/>
                        <a:pt x="1373485" y="628379"/>
                      </a:cubicBezTo>
                      <a:cubicBezTo>
                        <a:pt x="1386497" y="555707"/>
                        <a:pt x="1401309" y="482381"/>
                        <a:pt x="1409902" y="409300"/>
                      </a:cubicBezTo>
                      <a:cubicBezTo>
                        <a:pt x="1412439" y="387940"/>
                        <a:pt x="1412358" y="366253"/>
                        <a:pt x="1413994" y="344648"/>
                      </a:cubicBezTo>
                      <a:cubicBezTo>
                        <a:pt x="1420705" y="253890"/>
                        <a:pt x="1419559" y="162886"/>
                        <a:pt x="1418250" y="71965"/>
                      </a:cubicBezTo>
                      <a:cubicBezTo>
                        <a:pt x="1417923" y="50605"/>
                        <a:pt x="1414649" y="28918"/>
                        <a:pt x="1413913" y="7395"/>
                      </a:cubicBezTo>
                      <a:cubicBezTo>
                        <a:pt x="1421687" y="-7991"/>
                        <a:pt x="1425206" y="4530"/>
                        <a:pt x="1428071" y="10095"/>
                      </a:cubicBezTo>
                      <a:cubicBezTo>
                        <a:pt x="1436500" y="26299"/>
                        <a:pt x="1440919" y="44058"/>
                        <a:pt x="1445256" y="61735"/>
                      </a:cubicBezTo>
                      <a:cubicBezTo>
                        <a:pt x="1511135" y="331308"/>
                        <a:pt x="1556801" y="603746"/>
                        <a:pt x="1543952" y="882403"/>
                      </a:cubicBezTo>
                      <a:cubicBezTo>
                        <a:pt x="1533150" y="1117032"/>
                        <a:pt x="1466780" y="1334066"/>
                        <a:pt x="1318081" y="1520738"/>
                      </a:cubicBezTo>
                      <a:cubicBezTo>
                        <a:pt x="1217175" y="1647504"/>
                        <a:pt x="1080015" y="1738835"/>
                        <a:pt x="937126" y="1812161"/>
                      </a:cubicBezTo>
                      <a:cubicBezTo>
                        <a:pt x="803403" y="1880742"/>
                        <a:pt x="661251" y="1927880"/>
                        <a:pt x="519754" y="1976819"/>
                      </a:cubicBezTo>
                      <a:cubicBezTo>
                        <a:pt x="420485" y="2011109"/>
                        <a:pt x="321134" y="2054565"/>
                        <a:pt x="234222" y="2115861"/>
                      </a:cubicBezTo>
                      <a:cubicBezTo>
                        <a:pt x="187001" y="2149169"/>
                        <a:pt x="150502" y="2180595"/>
                        <a:pt x="114330" y="2225769"/>
                      </a:cubicBezTo>
                      <a:cubicBezTo>
                        <a:pt x="75948" y="2273808"/>
                        <a:pt x="61135" y="2336578"/>
                        <a:pt x="52379" y="2395910"/>
                      </a:cubicBezTo>
                      <a:cubicBezTo>
                        <a:pt x="30364" y="2546491"/>
                        <a:pt x="31510" y="3243749"/>
                        <a:pt x="25618" y="3340808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4ACC0467-E507-4C27-8082-7E48207CD916}"/>
                    </a:ext>
                  </a:extLst>
                </p:cNvPr>
                <p:cNvSpPr/>
                <p:nvPr/>
              </p:nvSpPr>
              <p:spPr>
                <a:xfrm>
                  <a:off x="2225389" y="2987798"/>
                  <a:ext cx="816874" cy="1337538"/>
                </a:xfrm>
                <a:custGeom>
                  <a:avLst/>
                  <a:gdLst>
                    <a:gd name="connsiteX0" fmla="*/ 93819 w 1054529"/>
                    <a:gd name="connsiteY0" fmla="*/ 8328 h 1726673"/>
                    <a:gd name="connsiteX1" fmla="*/ 89891 w 1054529"/>
                    <a:gd name="connsiteY1" fmla="*/ 177895 h 1726673"/>
                    <a:gd name="connsiteX2" fmla="*/ 143413 w 1054529"/>
                    <a:gd name="connsiteY2" fmla="*/ 548457 h 1726673"/>
                    <a:gd name="connsiteX3" fmla="*/ 270589 w 1054529"/>
                    <a:gd name="connsiteY3" fmla="*/ 765081 h 1726673"/>
                    <a:gd name="connsiteX4" fmla="*/ 585091 w 1054529"/>
                    <a:gd name="connsiteY4" fmla="*/ 1039647 h 1726673"/>
                    <a:gd name="connsiteX5" fmla="*/ 804662 w 1054529"/>
                    <a:gd name="connsiteY5" fmla="*/ 1192847 h 1726673"/>
                    <a:gd name="connsiteX6" fmla="*/ 986014 w 1054529"/>
                    <a:gd name="connsiteY6" fmla="*/ 1398996 h 1726673"/>
                    <a:gd name="connsiteX7" fmla="*/ 1048456 w 1054529"/>
                    <a:gd name="connsiteY7" fmla="*/ 1594424 h 1726673"/>
                    <a:gd name="connsiteX8" fmla="*/ 1051157 w 1054529"/>
                    <a:gd name="connsiteY8" fmla="*/ 1726674 h 1726673"/>
                    <a:gd name="connsiteX9" fmla="*/ 1020795 w 1054529"/>
                    <a:gd name="connsiteY9" fmla="*/ 1591887 h 1726673"/>
                    <a:gd name="connsiteX10" fmla="*/ 903604 w 1054529"/>
                    <a:gd name="connsiteY10" fmla="*/ 1465448 h 1726673"/>
                    <a:gd name="connsiteX11" fmla="*/ 703429 w 1054529"/>
                    <a:gd name="connsiteY11" fmla="*/ 1375099 h 1726673"/>
                    <a:gd name="connsiteX12" fmla="*/ 391136 w 1054529"/>
                    <a:gd name="connsiteY12" fmla="*/ 1247760 h 1726673"/>
                    <a:gd name="connsiteX13" fmla="*/ 4698 w 1054529"/>
                    <a:gd name="connsiteY13" fmla="*/ 651736 h 1726673"/>
                    <a:gd name="connsiteX14" fmla="*/ 44881 w 1054529"/>
                    <a:gd name="connsiteY14" fmla="*/ 155308 h 1726673"/>
                    <a:gd name="connsiteX15" fmla="*/ 76715 w 1054529"/>
                    <a:gd name="connsiteY15" fmla="*/ 20603 h 1726673"/>
                    <a:gd name="connsiteX16" fmla="*/ 84163 w 1054529"/>
                    <a:gd name="connsiteY16" fmla="*/ 3499 h 1726673"/>
                    <a:gd name="connsiteX17" fmla="*/ 93819 w 1054529"/>
                    <a:gd name="connsiteY17" fmla="*/ 8328 h 172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54529" h="1726673">
                      <a:moveTo>
                        <a:pt x="93819" y="8328"/>
                      </a:moveTo>
                      <a:cubicBezTo>
                        <a:pt x="85308" y="64714"/>
                        <a:pt x="87109" y="121591"/>
                        <a:pt x="89891" y="177895"/>
                      </a:cubicBezTo>
                      <a:cubicBezTo>
                        <a:pt x="96193" y="302943"/>
                        <a:pt x="102331" y="428319"/>
                        <a:pt x="143413" y="548457"/>
                      </a:cubicBezTo>
                      <a:cubicBezTo>
                        <a:pt x="171074" y="629394"/>
                        <a:pt x="214284" y="700838"/>
                        <a:pt x="270589" y="765081"/>
                      </a:cubicBezTo>
                      <a:cubicBezTo>
                        <a:pt x="363147" y="870815"/>
                        <a:pt x="470600" y="959118"/>
                        <a:pt x="585091" y="1039647"/>
                      </a:cubicBezTo>
                      <a:cubicBezTo>
                        <a:pt x="658090" y="1090959"/>
                        <a:pt x="734363" y="1137606"/>
                        <a:pt x="804662" y="1192847"/>
                      </a:cubicBezTo>
                      <a:cubicBezTo>
                        <a:pt x="877906" y="1250460"/>
                        <a:pt x="937484" y="1319531"/>
                        <a:pt x="986014" y="1398996"/>
                      </a:cubicBezTo>
                      <a:cubicBezTo>
                        <a:pt x="1022923" y="1459392"/>
                        <a:pt x="1039618" y="1525190"/>
                        <a:pt x="1048456" y="1594424"/>
                      </a:cubicBezTo>
                      <a:cubicBezTo>
                        <a:pt x="1053285" y="1632234"/>
                        <a:pt x="1057868" y="1676098"/>
                        <a:pt x="1051157" y="1726674"/>
                      </a:cubicBezTo>
                      <a:cubicBezTo>
                        <a:pt x="1045510" y="1683382"/>
                        <a:pt x="1039372" y="1632561"/>
                        <a:pt x="1020795" y="1591887"/>
                      </a:cubicBezTo>
                      <a:cubicBezTo>
                        <a:pt x="995753" y="1537056"/>
                        <a:pt x="952052" y="1498838"/>
                        <a:pt x="903604" y="1465448"/>
                      </a:cubicBezTo>
                      <a:cubicBezTo>
                        <a:pt x="842389" y="1423302"/>
                        <a:pt x="772991" y="1399078"/>
                        <a:pt x="703429" y="1375099"/>
                      </a:cubicBezTo>
                      <a:cubicBezTo>
                        <a:pt x="596958" y="1338354"/>
                        <a:pt x="490651" y="1301691"/>
                        <a:pt x="391136" y="1247760"/>
                      </a:cubicBezTo>
                      <a:cubicBezTo>
                        <a:pt x="153807" y="1119193"/>
                        <a:pt x="28840" y="917954"/>
                        <a:pt x="4698" y="651736"/>
                      </a:cubicBezTo>
                      <a:cubicBezTo>
                        <a:pt x="-10524" y="484132"/>
                        <a:pt x="13455" y="319311"/>
                        <a:pt x="44881" y="155308"/>
                      </a:cubicBezTo>
                      <a:cubicBezTo>
                        <a:pt x="53555" y="109970"/>
                        <a:pt x="63458" y="64877"/>
                        <a:pt x="76715" y="20603"/>
                      </a:cubicBezTo>
                      <a:cubicBezTo>
                        <a:pt x="78516" y="14629"/>
                        <a:pt x="80316" y="8000"/>
                        <a:pt x="84163" y="3499"/>
                      </a:cubicBezTo>
                      <a:cubicBezTo>
                        <a:pt x="90546" y="-3621"/>
                        <a:pt x="93328" y="1208"/>
                        <a:pt x="93819" y="8328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76C6AF87-733F-40DF-AB3C-E120026422FC}"/>
                    </a:ext>
                  </a:extLst>
                </p:cNvPr>
                <p:cNvSpPr/>
                <p:nvPr/>
              </p:nvSpPr>
              <p:spPr>
                <a:xfrm>
                  <a:off x="2367898" y="2305227"/>
                  <a:ext cx="704370" cy="1461417"/>
                </a:xfrm>
                <a:custGeom>
                  <a:avLst/>
                  <a:gdLst>
                    <a:gd name="connsiteX0" fmla="*/ 78190 w 909294"/>
                    <a:gd name="connsiteY0" fmla="*/ 6289 h 1886592"/>
                    <a:gd name="connsiteX1" fmla="*/ 73525 w 909294"/>
                    <a:gd name="connsiteY1" fmla="*/ 112842 h 1886592"/>
                    <a:gd name="connsiteX2" fmla="*/ 115999 w 909294"/>
                    <a:gd name="connsiteY2" fmla="*/ 451486 h 1886592"/>
                    <a:gd name="connsiteX3" fmla="*/ 223697 w 909294"/>
                    <a:gd name="connsiteY3" fmla="*/ 643560 h 1886592"/>
                    <a:gd name="connsiteX4" fmla="*/ 619710 w 909294"/>
                    <a:gd name="connsiteY4" fmla="*/ 966164 h 1886592"/>
                    <a:gd name="connsiteX5" fmla="*/ 852866 w 909294"/>
                    <a:gd name="connsiteY5" fmla="*/ 1217978 h 1886592"/>
                    <a:gd name="connsiteX6" fmla="*/ 889038 w 909294"/>
                    <a:gd name="connsiteY6" fmla="*/ 1358739 h 1886592"/>
                    <a:gd name="connsiteX7" fmla="*/ 907533 w 909294"/>
                    <a:gd name="connsiteY7" fmla="*/ 1788469 h 1886592"/>
                    <a:gd name="connsiteX8" fmla="*/ 898204 w 909294"/>
                    <a:gd name="connsiteY8" fmla="*/ 1886592 h 1886592"/>
                    <a:gd name="connsiteX9" fmla="*/ 875126 w 909294"/>
                    <a:gd name="connsiteY9" fmla="*/ 1382063 h 1886592"/>
                    <a:gd name="connsiteX10" fmla="*/ 795743 w 909294"/>
                    <a:gd name="connsiteY10" fmla="*/ 1265444 h 1886592"/>
                    <a:gd name="connsiteX11" fmla="*/ 601788 w 909294"/>
                    <a:gd name="connsiteY11" fmla="*/ 1168221 h 1886592"/>
                    <a:gd name="connsiteX12" fmla="*/ 324603 w 909294"/>
                    <a:gd name="connsiteY12" fmla="*/ 1054630 h 1886592"/>
                    <a:gd name="connsiteX13" fmla="*/ 1754 w 909294"/>
                    <a:gd name="connsiteY13" fmla="*/ 524649 h 1886592"/>
                    <a:gd name="connsiteX14" fmla="*/ 61495 w 909294"/>
                    <a:gd name="connsiteY14" fmla="*/ 28304 h 1886592"/>
                    <a:gd name="connsiteX15" fmla="*/ 71234 w 909294"/>
                    <a:gd name="connsiteY15" fmla="*/ 3016 h 1886592"/>
                    <a:gd name="connsiteX16" fmla="*/ 78190 w 909294"/>
                    <a:gd name="connsiteY16" fmla="*/ 6289 h 188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09294" h="1886592">
                      <a:moveTo>
                        <a:pt x="78190" y="6289"/>
                      </a:moveTo>
                      <a:cubicBezTo>
                        <a:pt x="74753" y="41725"/>
                        <a:pt x="71479" y="77243"/>
                        <a:pt x="73525" y="112842"/>
                      </a:cubicBezTo>
                      <a:cubicBezTo>
                        <a:pt x="80072" y="226678"/>
                        <a:pt x="82527" y="341169"/>
                        <a:pt x="115999" y="451486"/>
                      </a:cubicBezTo>
                      <a:cubicBezTo>
                        <a:pt x="137768" y="523258"/>
                        <a:pt x="174840" y="586682"/>
                        <a:pt x="223697" y="643560"/>
                      </a:cubicBezTo>
                      <a:cubicBezTo>
                        <a:pt x="336388" y="774827"/>
                        <a:pt x="476740" y="872050"/>
                        <a:pt x="619710" y="966164"/>
                      </a:cubicBezTo>
                      <a:cubicBezTo>
                        <a:pt x="718079" y="1030897"/>
                        <a:pt x="799017" y="1112080"/>
                        <a:pt x="852866" y="1217978"/>
                      </a:cubicBezTo>
                      <a:cubicBezTo>
                        <a:pt x="875289" y="1262007"/>
                        <a:pt x="883800" y="1310128"/>
                        <a:pt x="889038" y="1358739"/>
                      </a:cubicBezTo>
                      <a:cubicBezTo>
                        <a:pt x="900413" y="1463410"/>
                        <a:pt x="914244" y="1738548"/>
                        <a:pt x="907533" y="1788469"/>
                      </a:cubicBezTo>
                      <a:cubicBezTo>
                        <a:pt x="905651" y="1802709"/>
                        <a:pt x="901968" y="1872598"/>
                        <a:pt x="898204" y="1886592"/>
                      </a:cubicBezTo>
                      <a:cubicBezTo>
                        <a:pt x="897631" y="1811465"/>
                        <a:pt x="880527" y="1411443"/>
                        <a:pt x="875126" y="1382063"/>
                      </a:cubicBezTo>
                      <a:cubicBezTo>
                        <a:pt x="865796" y="1332060"/>
                        <a:pt x="832734" y="1296952"/>
                        <a:pt x="795743" y="1265444"/>
                      </a:cubicBezTo>
                      <a:cubicBezTo>
                        <a:pt x="739111" y="1217324"/>
                        <a:pt x="670777" y="1191954"/>
                        <a:pt x="601788" y="1168221"/>
                      </a:cubicBezTo>
                      <a:cubicBezTo>
                        <a:pt x="507265" y="1135650"/>
                        <a:pt x="412661" y="1103406"/>
                        <a:pt x="324603" y="1054630"/>
                      </a:cubicBezTo>
                      <a:cubicBezTo>
                        <a:pt x="116244" y="939157"/>
                        <a:pt x="14602" y="758460"/>
                        <a:pt x="1754" y="524649"/>
                      </a:cubicBezTo>
                      <a:cubicBezTo>
                        <a:pt x="-7576" y="355900"/>
                        <a:pt x="21476" y="191324"/>
                        <a:pt x="61495" y="28304"/>
                      </a:cubicBezTo>
                      <a:cubicBezTo>
                        <a:pt x="63623" y="19547"/>
                        <a:pt x="66651" y="10708"/>
                        <a:pt x="71234" y="3016"/>
                      </a:cubicBezTo>
                      <a:cubicBezTo>
                        <a:pt x="74753" y="-3040"/>
                        <a:pt x="77535" y="1052"/>
                        <a:pt x="78190" y="6289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C85DF8B6-AC7D-4F4F-A325-36B32E64505B}"/>
                    </a:ext>
                  </a:extLst>
                </p:cNvPr>
                <p:cNvSpPr/>
                <p:nvPr/>
              </p:nvSpPr>
              <p:spPr>
                <a:xfrm>
                  <a:off x="3099459" y="1694941"/>
                  <a:ext cx="673950" cy="1795762"/>
                </a:xfrm>
                <a:custGeom>
                  <a:avLst/>
                  <a:gdLst>
                    <a:gd name="connsiteX0" fmla="*/ 11257 w 870023"/>
                    <a:gd name="connsiteY0" fmla="*/ 2318190 h 2318208"/>
                    <a:gd name="connsiteX1" fmla="*/ 16249 w 870023"/>
                    <a:gd name="connsiteY1" fmla="*/ 1303730 h 2318208"/>
                    <a:gd name="connsiteX2" fmla="*/ 125502 w 870023"/>
                    <a:gd name="connsiteY2" fmla="*/ 1044550 h 2318208"/>
                    <a:gd name="connsiteX3" fmla="*/ 366514 w 870023"/>
                    <a:gd name="connsiteY3" fmla="*/ 851904 h 2318208"/>
                    <a:gd name="connsiteX4" fmla="*/ 557605 w 870023"/>
                    <a:gd name="connsiteY4" fmla="*/ 702877 h 2318208"/>
                    <a:gd name="connsiteX5" fmla="*/ 713833 w 870023"/>
                    <a:gd name="connsiteY5" fmla="*/ 515960 h 2318208"/>
                    <a:gd name="connsiteX6" fmla="*/ 768583 w 870023"/>
                    <a:gd name="connsiteY6" fmla="*/ 356376 h 2318208"/>
                    <a:gd name="connsiteX7" fmla="*/ 786587 w 870023"/>
                    <a:gd name="connsiteY7" fmla="*/ 194747 h 2318208"/>
                    <a:gd name="connsiteX8" fmla="*/ 797717 w 870023"/>
                    <a:gd name="connsiteY8" fmla="*/ 18714 h 2318208"/>
                    <a:gd name="connsiteX9" fmla="*/ 794198 w 870023"/>
                    <a:gd name="connsiteY9" fmla="*/ 9303 h 2318208"/>
                    <a:gd name="connsiteX10" fmla="*/ 797636 w 870023"/>
                    <a:gd name="connsiteY10" fmla="*/ 301 h 2318208"/>
                    <a:gd name="connsiteX11" fmla="*/ 806310 w 870023"/>
                    <a:gd name="connsiteY11" fmla="*/ 9221 h 2318208"/>
                    <a:gd name="connsiteX12" fmla="*/ 829389 w 870023"/>
                    <a:gd name="connsiteY12" fmla="*/ 100634 h 2318208"/>
                    <a:gd name="connsiteX13" fmla="*/ 869898 w 870023"/>
                    <a:gd name="connsiteY13" fmla="*/ 458674 h 2318208"/>
                    <a:gd name="connsiteX14" fmla="*/ 489844 w 870023"/>
                    <a:gd name="connsiteY14" fmla="*/ 1030801 h 2318208"/>
                    <a:gd name="connsiteX15" fmla="*/ 230746 w 870023"/>
                    <a:gd name="connsiteY15" fmla="*/ 1127942 h 2318208"/>
                    <a:gd name="connsiteX16" fmla="*/ 75500 w 870023"/>
                    <a:gd name="connsiteY16" fmla="*/ 1231549 h 2318208"/>
                    <a:gd name="connsiteX17" fmla="*/ 30489 w 870023"/>
                    <a:gd name="connsiteY17" fmla="*/ 1344076 h 2318208"/>
                    <a:gd name="connsiteX18" fmla="*/ 19195 w 870023"/>
                    <a:gd name="connsiteY18" fmla="*/ 1701788 h 2318208"/>
                    <a:gd name="connsiteX19" fmla="*/ 11257 w 870023"/>
                    <a:gd name="connsiteY19" fmla="*/ 2318190 h 2318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70023" h="2318208">
                      <a:moveTo>
                        <a:pt x="11257" y="2318190"/>
                      </a:moveTo>
                      <a:cubicBezTo>
                        <a:pt x="-14113" y="2142157"/>
                        <a:pt x="10520" y="1380985"/>
                        <a:pt x="16249" y="1303730"/>
                      </a:cubicBezTo>
                      <a:cubicBezTo>
                        <a:pt x="23614" y="1205197"/>
                        <a:pt x="61914" y="1120495"/>
                        <a:pt x="125502" y="1044550"/>
                      </a:cubicBezTo>
                      <a:cubicBezTo>
                        <a:pt x="193264" y="963694"/>
                        <a:pt x="281648" y="910418"/>
                        <a:pt x="366514" y="851904"/>
                      </a:cubicBezTo>
                      <a:cubicBezTo>
                        <a:pt x="433130" y="805911"/>
                        <a:pt x="497209" y="757054"/>
                        <a:pt x="557605" y="702877"/>
                      </a:cubicBezTo>
                      <a:cubicBezTo>
                        <a:pt x="618984" y="647882"/>
                        <a:pt x="673242" y="587732"/>
                        <a:pt x="713833" y="515960"/>
                      </a:cubicBezTo>
                      <a:cubicBezTo>
                        <a:pt x="741904" y="466366"/>
                        <a:pt x="757944" y="412108"/>
                        <a:pt x="768583" y="356376"/>
                      </a:cubicBezTo>
                      <a:cubicBezTo>
                        <a:pt x="778813" y="303018"/>
                        <a:pt x="782168" y="248923"/>
                        <a:pt x="786587" y="194747"/>
                      </a:cubicBezTo>
                      <a:cubicBezTo>
                        <a:pt x="791498" y="135906"/>
                        <a:pt x="795753" y="77310"/>
                        <a:pt x="797717" y="18714"/>
                      </a:cubicBezTo>
                      <a:cubicBezTo>
                        <a:pt x="797799" y="15604"/>
                        <a:pt x="795426" y="12413"/>
                        <a:pt x="794198" y="9303"/>
                      </a:cubicBezTo>
                      <a:cubicBezTo>
                        <a:pt x="793871" y="5702"/>
                        <a:pt x="793789" y="1283"/>
                        <a:pt x="797636" y="301"/>
                      </a:cubicBezTo>
                      <a:cubicBezTo>
                        <a:pt x="804592" y="-1500"/>
                        <a:pt x="804919" y="5211"/>
                        <a:pt x="806310" y="9221"/>
                      </a:cubicBezTo>
                      <a:cubicBezTo>
                        <a:pt x="816622" y="39010"/>
                        <a:pt x="823005" y="69863"/>
                        <a:pt x="829389" y="100634"/>
                      </a:cubicBezTo>
                      <a:cubicBezTo>
                        <a:pt x="853858" y="218725"/>
                        <a:pt x="871699" y="337636"/>
                        <a:pt x="869898" y="458674"/>
                      </a:cubicBezTo>
                      <a:cubicBezTo>
                        <a:pt x="865888" y="727265"/>
                        <a:pt x="736912" y="919829"/>
                        <a:pt x="489844" y="1030801"/>
                      </a:cubicBezTo>
                      <a:cubicBezTo>
                        <a:pt x="405469" y="1068692"/>
                        <a:pt x="316757" y="1094798"/>
                        <a:pt x="230746" y="1127942"/>
                      </a:cubicBezTo>
                      <a:cubicBezTo>
                        <a:pt x="182952" y="1146356"/>
                        <a:pt x="111835" y="1193904"/>
                        <a:pt x="75500" y="1231549"/>
                      </a:cubicBezTo>
                      <a:cubicBezTo>
                        <a:pt x="43255" y="1265102"/>
                        <a:pt x="35890" y="1299474"/>
                        <a:pt x="30489" y="1344076"/>
                      </a:cubicBezTo>
                      <a:cubicBezTo>
                        <a:pt x="26151" y="1380166"/>
                        <a:pt x="19686" y="1643274"/>
                        <a:pt x="19195" y="1701788"/>
                      </a:cubicBezTo>
                      <a:cubicBezTo>
                        <a:pt x="18622" y="1765458"/>
                        <a:pt x="11830" y="2321873"/>
                        <a:pt x="11257" y="2318190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31AF1D2-6BAC-4E1A-BCA9-836E16FEA340}"/>
                  </a:ext>
                </a:extLst>
              </p:cNvPr>
              <p:cNvSpPr/>
              <p:nvPr/>
            </p:nvSpPr>
            <p:spPr>
              <a:xfrm>
                <a:off x="523010" y="2235365"/>
                <a:ext cx="4394146" cy="3398856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xmlns="" id="{0BEF13B5-C42B-4A35-9D1E-063DDBB8CE17}"/>
                  </a:ext>
                </a:extLst>
              </p:cNvPr>
              <p:cNvGrpSpPr/>
              <p:nvPr/>
            </p:nvGrpSpPr>
            <p:grpSpPr>
              <a:xfrm>
                <a:off x="0" y="4209406"/>
                <a:ext cx="5305910" cy="2797022"/>
                <a:chOff x="0" y="4209406"/>
                <a:chExt cx="5305910" cy="2797022"/>
              </a:xfrm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xmlns="" id="{68F593D1-EB3F-4ACD-9C9D-068D917B7FDB}"/>
                    </a:ext>
                  </a:extLst>
                </p:cNvPr>
                <p:cNvSpPr/>
                <p:nvPr/>
              </p:nvSpPr>
              <p:spPr>
                <a:xfrm>
                  <a:off x="0" y="4350704"/>
                  <a:ext cx="5305910" cy="2655724"/>
                </a:xfrm>
                <a:custGeom>
                  <a:avLst/>
                  <a:gdLst>
                    <a:gd name="connsiteX0" fmla="*/ 6847555 w 6849572"/>
                    <a:gd name="connsiteY0" fmla="*/ 124465 h 3428362"/>
                    <a:gd name="connsiteX1" fmla="*/ 6835443 w 6849572"/>
                    <a:gd name="connsiteY1" fmla="*/ 76181 h 3428362"/>
                    <a:gd name="connsiteX2" fmla="*/ 6737647 w 6849572"/>
                    <a:gd name="connsiteY2" fmla="*/ 1954 h 3428362"/>
                    <a:gd name="connsiteX3" fmla="*/ 6674959 w 6849572"/>
                    <a:gd name="connsiteY3" fmla="*/ 2036 h 3428362"/>
                    <a:gd name="connsiteX4" fmla="*/ 6581582 w 6849572"/>
                    <a:gd name="connsiteY4" fmla="*/ 38863 h 3428362"/>
                    <a:gd name="connsiteX5" fmla="*/ 6565951 w 6849572"/>
                    <a:gd name="connsiteY5" fmla="*/ 27406 h 3428362"/>
                    <a:gd name="connsiteX6" fmla="*/ 6566687 w 6849572"/>
                    <a:gd name="connsiteY6" fmla="*/ 25442 h 3428362"/>
                    <a:gd name="connsiteX7" fmla="*/ 6564723 w 6849572"/>
                    <a:gd name="connsiteY7" fmla="*/ 22414 h 3428362"/>
                    <a:gd name="connsiteX8" fmla="*/ 6553594 w 6849572"/>
                    <a:gd name="connsiteY8" fmla="*/ 40745 h 3428362"/>
                    <a:gd name="connsiteX9" fmla="*/ 6541154 w 6849572"/>
                    <a:gd name="connsiteY9" fmla="*/ 61614 h 3428362"/>
                    <a:gd name="connsiteX10" fmla="*/ 6338933 w 6849572"/>
                    <a:gd name="connsiteY10" fmla="*/ 276356 h 3428362"/>
                    <a:gd name="connsiteX11" fmla="*/ 6059212 w 6849572"/>
                    <a:gd name="connsiteY11" fmla="*/ 705349 h 3428362"/>
                    <a:gd name="connsiteX12" fmla="*/ 5716066 w 6849572"/>
                    <a:gd name="connsiteY12" fmla="*/ 1260945 h 3428362"/>
                    <a:gd name="connsiteX13" fmla="*/ 5513682 w 6849572"/>
                    <a:gd name="connsiteY13" fmla="*/ 1507195 h 3428362"/>
                    <a:gd name="connsiteX14" fmla="*/ 5331920 w 6849572"/>
                    <a:gd name="connsiteY14" fmla="*/ 1659086 h 3428362"/>
                    <a:gd name="connsiteX15" fmla="*/ 5071103 w 6849572"/>
                    <a:gd name="connsiteY15" fmla="*/ 1802302 h 3428362"/>
                    <a:gd name="connsiteX16" fmla="*/ 5055064 w 6849572"/>
                    <a:gd name="connsiteY16" fmla="*/ 1814005 h 3428362"/>
                    <a:gd name="connsiteX17" fmla="*/ 4980100 w 6849572"/>
                    <a:gd name="connsiteY17" fmla="*/ 1874483 h 3428362"/>
                    <a:gd name="connsiteX18" fmla="*/ 4623943 w 6849572"/>
                    <a:gd name="connsiteY18" fmla="*/ 1976043 h 3428362"/>
                    <a:gd name="connsiteX19" fmla="*/ 4397497 w 6849572"/>
                    <a:gd name="connsiteY19" fmla="*/ 1969251 h 3428362"/>
                    <a:gd name="connsiteX20" fmla="*/ 3964576 w 6849572"/>
                    <a:gd name="connsiteY20" fmla="*/ 1887822 h 3428362"/>
                    <a:gd name="connsiteX21" fmla="*/ 3480342 w 6849572"/>
                    <a:gd name="connsiteY21" fmla="*/ 1773004 h 3428362"/>
                    <a:gd name="connsiteX22" fmla="*/ 3381318 w 6849572"/>
                    <a:gd name="connsiteY22" fmla="*/ 1755573 h 3428362"/>
                    <a:gd name="connsiteX23" fmla="*/ 3390402 w 6849572"/>
                    <a:gd name="connsiteY23" fmla="*/ 1755736 h 3428362"/>
                    <a:gd name="connsiteX24" fmla="*/ 3411107 w 6849572"/>
                    <a:gd name="connsiteY24" fmla="*/ 1752790 h 3428362"/>
                    <a:gd name="connsiteX25" fmla="*/ 3423710 w 6849572"/>
                    <a:gd name="connsiteY25" fmla="*/ 1752381 h 3428362"/>
                    <a:gd name="connsiteX26" fmla="*/ 3454399 w 6849572"/>
                    <a:gd name="connsiteY26" fmla="*/ 1755327 h 3428362"/>
                    <a:gd name="connsiteX27" fmla="*/ 3584849 w 6849572"/>
                    <a:gd name="connsiteY27" fmla="*/ 1763838 h 3428362"/>
                    <a:gd name="connsiteX28" fmla="*/ 3597288 w 6849572"/>
                    <a:gd name="connsiteY28" fmla="*/ 1763920 h 3428362"/>
                    <a:gd name="connsiteX29" fmla="*/ 3631005 w 6849572"/>
                    <a:gd name="connsiteY29" fmla="*/ 1768094 h 3428362"/>
                    <a:gd name="connsiteX30" fmla="*/ 3666114 w 6849572"/>
                    <a:gd name="connsiteY30" fmla="*/ 1772922 h 3428362"/>
                    <a:gd name="connsiteX31" fmla="*/ 3945917 w 6849572"/>
                    <a:gd name="connsiteY31" fmla="*/ 1819652 h 3428362"/>
                    <a:gd name="connsiteX32" fmla="*/ 4348477 w 6849572"/>
                    <a:gd name="connsiteY32" fmla="*/ 1891096 h 3428362"/>
                    <a:gd name="connsiteX33" fmla="*/ 4593990 w 6849572"/>
                    <a:gd name="connsiteY33" fmla="*/ 1910737 h 3428362"/>
                    <a:gd name="connsiteX34" fmla="*/ 4760611 w 6849572"/>
                    <a:gd name="connsiteY34" fmla="*/ 1898625 h 3428362"/>
                    <a:gd name="connsiteX35" fmla="*/ 4968152 w 6849572"/>
                    <a:gd name="connsiteY35" fmla="*/ 1844284 h 3428362"/>
                    <a:gd name="connsiteX36" fmla="*/ 5028057 w 6849572"/>
                    <a:gd name="connsiteY36" fmla="*/ 1816378 h 3428362"/>
                    <a:gd name="connsiteX37" fmla="*/ 5085589 w 6849572"/>
                    <a:gd name="connsiteY37" fmla="*/ 1780124 h 3428362"/>
                    <a:gd name="connsiteX38" fmla="*/ 5107194 w 6849572"/>
                    <a:gd name="connsiteY38" fmla="*/ 1757373 h 3428362"/>
                    <a:gd name="connsiteX39" fmla="*/ 5224467 w 6849572"/>
                    <a:gd name="connsiteY39" fmla="*/ 1503185 h 3428362"/>
                    <a:gd name="connsiteX40" fmla="*/ 5224140 w 6849572"/>
                    <a:gd name="connsiteY40" fmla="*/ 1473887 h 3428362"/>
                    <a:gd name="connsiteX41" fmla="*/ 5138128 w 6849572"/>
                    <a:gd name="connsiteY41" fmla="*/ 1310621 h 3428362"/>
                    <a:gd name="connsiteX42" fmla="*/ 4994503 w 6849572"/>
                    <a:gd name="connsiteY42" fmla="*/ 1252680 h 3428362"/>
                    <a:gd name="connsiteX43" fmla="*/ 4509370 w 6849572"/>
                    <a:gd name="connsiteY43" fmla="*/ 1178044 h 3428362"/>
                    <a:gd name="connsiteX44" fmla="*/ 4219418 w 6849572"/>
                    <a:gd name="connsiteY44" fmla="*/ 1145800 h 3428362"/>
                    <a:gd name="connsiteX45" fmla="*/ 3745578 w 6849572"/>
                    <a:gd name="connsiteY45" fmla="*/ 1033109 h 3428362"/>
                    <a:gd name="connsiteX46" fmla="*/ 3470276 w 6849572"/>
                    <a:gd name="connsiteY46" fmla="*/ 938669 h 3428362"/>
                    <a:gd name="connsiteX47" fmla="*/ 3312575 w 6849572"/>
                    <a:gd name="connsiteY47" fmla="*/ 876553 h 3428362"/>
                    <a:gd name="connsiteX48" fmla="*/ 3169768 w 6849572"/>
                    <a:gd name="connsiteY48" fmla="*/ 817549 h 3428362"/>
                    <a:gd name="connsiteX49" fmla="*/ 2636841 w 6849572"/>
                    <a:gd name="connsiteY49" fmla="*/ 587748 h 3428362"/>
                    <a:gd name="connsiteX50" fmla="*/ 2470710 w 6849572"/>
                    <a:gd name="connsiteY50" fmla="*/ 514995 h 3428362"/>
                    <a:gd name="connsiteX51" fmla="*/ 2460726 w 6849572"/>
                    <a:gd name="connsiteY51" fmla="*/ 512212 h 3428362"/>
                    <a:gd name="connsiteX52" fmla="*/ 2041308 w 6849572"/>
                    <a:gd name="connsiteY52" fmla="*/ 373906 h 3428362"/>
                    <a:gd name="connsiteX53" fmla="*/ 1784747 w 6849572"/>
                    <a:gd name="connsiteY53" fmla="*/ 325459 h 3428362"/>
                    <a:gd name="connsiteX54" fmla="*/ 1632692 w 6849572"/>
                    <a:gd name="connsiteY54" fmla="*/ 312119 h 3428362"/>
                    <a:gd name="connsiteX55" fmla="*/ 1357145 w 6849572"/>
                    <a:gd name="connsiteY55" fmla="*/ 323985 h 3428362"/>
                    <a:gd name="connsiteX56" fmla="*/ 1181930 w 6849572"/>
                    <a:gd name="connsiteY56" fmla="*/ 363922 h 3428362"/>
                    <a:gd name="connsiteX57" fmla="*/ 754901 w 6849572"/>
                    <a:gd name="connsiteY57" fmla="*/ 553622 h 3428362"/>
                    <a:gd name="connsiteX58" fmla="*/ 380657 w 6849572"/>
                    <a:gd name="connsiteY58" fmla="*/ 900041 h 3428362"/>
                    <a:gd name="connsiteX59" fmla="*/ 104209 w 6849572"/>
                    <a:gd name="connsiteY59" fmla="*/ 1436815 h 3428362"/>
                    <a:gd name="connsiteX60" fmla="*/ 15906 w 6849572"/>
                    <a:gd name="connsiteY60" fmla="*/ 1978580 h 3428362"/>
                    <a:gd name="connsiteX61" fmla="*/ 6495 w 6849572"/>
                    <a:gd name="connsiteY61" fmla="*/ 2200524 h 3428362"/>
                    <a:gd name="connsiteX62" fmla="*/ 2812 w 6849572"/>
                    <a:gd name="connsiteY62" fmla="*/ 2218529 h 3428362"/>
                    <a:gd name="connsiteX63" fmla="*/ 2321 w 6849572"/>
                    <a:gd name="connsiteY63" fmla="*/ 2260184 h 3428362"/>
                    <a:gd name="connsiteX64" fmla="*/ 766 w 6849572"/>
                    <a:gd name="connsiteY64" fmla="*/ 2353724 h 3428362"/>
                    <a:gd name="connsiteX65" fmla="*/ 2239 w 6849572"/>
                    <a:gd name="connsiteY65" fmla="*/ 2491130 h 3428362"/>
                    <a:gd name="connsiteX66" fmla="*/ 2730 w 6849572"/>
                    <a:gd name="connsiteY66" fmla="*/ 2537123 h 3428362"/>
                    <a:gd name="connsiteX67" fmla="*/ 4613 w 6849572"/>
                    <a:gd name="connsiteY67" fmla="*/ 2561756 h 3428362"/>
                    <a:gd name="connsiteX68" fmla="*/ 6413 w 6849572"/>
                    <a:gd name="connsiteY68" fmla="*/ 2667735 h 3428362"/>
                    <a:gd name="connsiteX69" fmla="*/ 6986 w 6849572"/>
                    <a:gd name="connsiteY69" fmla="*/ 2692696 h 3428362"/>
                    <a:gd name="connsiteX70" fmla="*/ 8868 w 6849572"/>
                    <a:gd name="connsiteY70" fmla="*/ 2715120 h 3428362"/>
                    <a:gd name="connsiteX71" fmla="*/ 10587 w 6849572"/>
                    <a:gd name="connsiteY71" fmla="*/ 2781245 h 3428362"/>
                    <a:gd name="connsiteX72" fmla="*/ 11160 w 6849572"/>
                    <a:gd name="connsiteY72" fmla="*/ 2801950 h 3428362"/>
                    <a:gd name="connsiteX73" fmla="*/ 14842 w 6849572"/>
                    <a:gd name="connsiteY73" fmla="*/ 2873803 h 3428362"/>
                    <a:gd name="connsiteX74" fmla="*/ 15333 w 6849572"/>
                    <a:gd name="connsiteY74" fmla="*/ 2890252 h 3428362"/>
                    <a:gd name="connsiteX75" fmla="*/ 19016 w 6849572"/>
                    <a:gd name="connsiteY75" fmla="*/ 2949421 h 3428362"/>
                    <a:gd name="connsiteX76" fmla="*/ 19507 w 6849572"/>
                    <a:gd name="connsiteY76" fmla="*/ 2965952 h 3428362"/>
                    <a:gd name="connsiteX77" fmla="*/ 23108 w 6849572"/>
                    <a:gd name="connsiteY77" fmla="*/ 3020865 h 3428362"/>
                    <a:gd name="connsiteX78" fmla="*/ 23763 w 6849572"/>
                    <a:gd name="connsiteY78" fmla="*/ 3041489 h 3428362"/>
                    <a:gd name="connsiteX79" fmla="*/ 27445 w 6849572"/>
                    <a:gd name="connsiteY79" fmla="*/ 3088136 h 3428362"/>
                    <a:gd name="connsiteX80" fmla="*/ 27936 w 6849572"/>
                    <a:gd name="connsiteY80" fmla="*/ 3100493 h 3428362"/>
                    <a:gd name="connsiteX81" fmla="*/ 31537 w 6849572"/>
                    <a:gd name="connsiteY81" fmla="*/ 3151151 h 3428362"/>
                    <a:gd name="connsiteX82" fmla="*/ 32110 w 6849572"/>
                    <a:gd name="connsiteY82" fmla="*/ 3163508 h 3428362"/>
                    <a:gd name="connsiteX83" fmla="*/ 35957 w 6849572"/>
                    <a:gd name="connsiteY83" fmla="*/ 3210074 h 3428362"/>
                    <a:gd name="connsiteX84" fmla="*/ 36366 w 6849572"/>
                    <a:gd name="connsiteY84" fmla="*/ 3222268 h 3428362"/>
                    <a:gd name="connsiteX85" fmla="*/ 39967 w 6849572"/>
                    <a:gd name="connsiteY85" fmla="*/ 3264660 h 3428362"/>
                    <a:gd name="connsiteX86" fmla="*/ 40539 w 6849572"/>
                    <a:gd name="connsiteY86" fmla="*/ 3276935 h 3428362"/>
                    <a:gd name="connsiteX87" fmla="*/ 43977 w 6849572"/>
                    <a:gd name="connsiteY87" fmla="*/ 3310898 h 3428362"/>
                    <a:gd name="connsiteX88" fmla="*/ 44631 w 6849572"/>
                    <a:gd name="connsiteY88" fmla="*/ 3323420 h 3428362"/>
                    <a:gd name="connsiteX89" fmla="*/ 48232 w 6849572"/>
                    <a:gd name="connsiteY89" fmla="*/ 3357137 h 3428362"/>
                    <a:gd name="connsiteX90" fmla="*/ 48887 w 6849572"/>
                    <a:gd name="connsiteY90" fmla="*/ 3369494 h 3428362"/>
                    <a:gd name="connsiteX91" fmla="*/ 50933 w 6849572"/>
                    <a:gd name="connsiteY91" fmla="*/ 3388808 h 3428362"/>
                    <a:gd name="connsiteX92" fmla="*/ 53634 w 6849572"/>
                    <a:gd name="connsiteY92" fmla="*/ 3408121 h 3428362"/>
                    <a:gd name="connsiteX93" fmla="*/ 64272 w 6849572"/>
                    <a:gd name="connsiteY93" fmla="*/ 3428090 h 3428362"/>
                    <a:gd name="connsiteX94" fmla="*/ 83913 w 6849572"/>
                    <a:gd name="connsiteY94" fmla="*/ 3412377 h 3428362"/>
                    <a:gd name="connsiteX95" fmla="*/ 180809 w 6849572"/>
                    <a:gd name="connsiteY95" fmla="*/ 3243791 h 3428362"/>
                    <a:gd name="connsiteX96" fmla="*/ 357742 w 6849572"/>
                    <a:gd name="connsiteY96" fmla="*/ 2995987 h 3428362"/>
                    <a:gd name="connsiteX97" fmla="*/ 500631 w 6849572"/>
                    <a:gd name="connsiteY97" fmla="*/ 2851707 h 3428362"/>
                    <a:gd name="connsiteX98" fmla="*/ 642129 w 6849572"/>
                    <a:gd name="connsiteY98" fmla="*/ 2734515 h 3428362"/>
                    <a:gd name="connsiteX99" fmla="*/ 907528 w 6849572"/>
                    <a:gd name="connsiteY99" fmla="*/ 2561428 h 3428362"/>
                    <a:gd name="connsiteX100" fmla="*/ 1219166 w 6849572"/>
                    <a:gd name="connsiteY100" fmla="*/ 2425496 h 3428362"/>
                    <a:gd name="connsiteX101" fmla="*/ 1498560 w 6849572"/>
                    <a:gd name="connsiteY101" fmla="*/ 2360599 h 3428362"/>
                    <a:gd name="connsiteX102" fmla="*/ 1520165 w 6849572"/>
                    <a:gd name="connsiteY102" fmla="*/ 2356752 h 3428362"/>
                    <a:gd name="connsiteX103" fmla="*/ 1522129 w 6849572"/>
                    <a:gd name="connsiteY103" fmla="*/ 2356425 h 3428362"/>
                    <a:gd name="connsiteX104" fmla="*/ 1524093 w 6849572"/>
                    <a:gd name="connsiteY104" fmla="*/ 2356507 h 3428362"/>
                    <a:gd name="connsiteX105" fmla="*/ 1549545 w 6849572"/>
                    <a:gd name="connsiteY105" fmla="*/ 2352824 h 3428362"/>
                    <a:gd name="connsiteX106" fmla="*/ 1557729 w 6849572"/>
                    <a:gd name="connsiteY106" fmla="*/ 2352333 h 3428362"/>
                    <a:gd name="connsiteX107" fmla="*/ 1587518 w 6849572"/>
                    <a:gd name="connsiteY107" fmla="*/ 2348405 h 3428362"/>
                    <a:gd name="connsiteX108" fmla="*/ 1595538 w 6849572"/>
                    <a:gd name="connsiteY108" fmla="*/ 2348077 h 3428362"/>
                    <a:gd name="connsiteX109" fmla="*/ 1629500 w 6849572"/>
                    <a:gd name="connsiteY109" fmla="*/ 2344395 h 3428362"/>
                    <a:gd name="connsiteX110" fmla="*/ 1641776 w 6849572"/>
                    <a:gd name="connsiteY110" fmla="*/ 2343822 h 3428362"/>
                    <a:gd name="connsiteX111" fmla="*/ 1688424 w 6849572"/>
                    <a:gd name="connsiteY111" fmla="*/ 2340057 h 3428362"/>
                    <a:gd name="connsiteX112" fmla="*/ 1709047 w 6849572"/>
                    <a:gd name="connsiteY112" fmla="*/ 2339566 h 3428362"/>
                    <a:gd name="connsiteX113" fmla="*/ 1884998 w 6849572"/>
                    <a:gd name="connsiteY113" fmla="*/ 2337848 h 3428362"/>
                    <a:gd name="connsiteX114" fmla="*/ 1937047 w 6849572"/>
                    <a:gd name="connsiteY114" fmla="*/ 2339566 h 3428362"/>
                    <a:gd name="connsiteX115" fmla="*/ 1957752 w 6849572"/>
                    <a:gd name="connsiteY115" fmla="*/ 2340139 h 3428362"/>
                    <a:gd name="connsiteX116" fmla="*/ 2012665 w 6849572"/>
                    <a:gd name="connsiteY116" fmla="*/ 2343822 h 3428362"/>
                    <a:gd name="connsiteX117" fmla="*/ 2025022 w 6849572"/>
                    <a:gd name="connsiteY117" fmla="*/ 2344313 h 3428362"/>
                    <a:gd name="connsiteX118" fmla="*/ 2063240 w 6849572"/>
                    <a:gd name="connsiteY118" fmla="*/ 2347914 h 3428362"/>
                    <a:gd name="connsiteX119" fmla="*/ 2075516 w 6849572"/>
                    <a:gd name="connsiteY119" fmla="*/ 2348487 h 3428362"/>
                    <a:gd name="connsiteX120" fmla="*/ 2109315 w 6849572"/>
                    <a:gd name="connsiteY120" fmla="*/ 2352251 h 3428362"/>
                    <a:gd name="connsiteX121" fmla="*/ 2117499 w 6849572"/>
                    <a:gd name="connsiteY121" fmla="*/ 2352660 h 3428362"/>
                    <a:gd name="connsiteX122" fmla="*/ 2147206 w 6849572"/>
                    <a:gd name="connsiteY122" fmla="*/ 2356425 h 3428362"/>
                    <a:gd name="connsiteX123" fmla="*/ 2155390 w 6849572"/>
                    <a:gd name="connsiteY123" fmla="*/ 2356916 h 3428362"/>
                    <a:gd name="connsiteX124" fmla="*/ 2185015 w 6849572"/>
                    <a:gd name="connsiteY124" fmla="*/ 2360599 h 3428362"/>
                    <a:gd name="connsiteX125" fmla="*/ 2186979 w 6849572"/>
                    <a:gd name="connsiteY125" fmla="*/ 2360517 h 3428362"/>
                    <a:gd name="connsiteX126" fmla="*/ 2188943 w 6849572"/>
                    <a:gd name="connsiteY126" fmla="*/ 2360844 h 3428362"/>
                    <a:gd name="connsiteX127" fmla="*/ 2218650 w 6849572"/>
                    <a:gd name="connsiteY127" fmla="*/ 2364855 h 3428362"/>
                    <a:gd name="connsiteX128" fmla="*/ 2226916 w 6849572"/>
                    <a:gd name="connsiteY128" fmla="*/ 2365509 h 3428362"/>
                    <a:gd name="connsiteX129" fmla="*/ 2248112 w 6849572"/>
                    <a:gd name="connsiteY129" fmla="*/ 2369028 h 3428362"/>
                    <a:gd name="connsiteX130" fmla="*/ 2256296 w 6849572"/>
                    <a:gd name="connsiteY130" fmla="*/ 2369601 h 3428362"/>
                    <a:gd name="connsiteX131" fmla="*/ 2277491 w 6849572"/>
                    <a:gd name="connsiteY131" fmla="*/ 2373202 h 3428362"/>
                    <a:gd name="connsiteX132" fmla="*/ 2309981 w 6849572"/>
                    <a:gd name="connsiteY132" fmla="*/ 2379258 h 3428362"/>
                    <a:gd name="connsiteX133" fmla="*/ 2699529 w 6849572"/>
                    <a:gd name="connsiteY133" fmla="*/ 2489984 h 3428362"/>
                    <a:gd name="connsiteX134" fmla="*/ 3107408 w 6849572"/>
                    <a:gd name="connsiteY134" fmla="*/ 2622479 h 3428362"/>
                    <a:gd name="connsiteX135" fmla="*/ 3753353 w 6849572"/>
                    <a:gd name="connsiteY135" fmla="*/ 2821100 h 3428362"/>
                    <a:gd name="connsiteX136" fmla="*/ 3937733 w 6849572"/>
                    <a:gd name="connsiteY136" fmla="*/ 2860873 h 3428362"/>
                    <a:gd name="connsiteX137" fmla="*/ 3959174 w 6849572"/>
                    <a:gd name="connsiteY137" fmla="*/ 2864965 h 3428362"/>
                    <a:gd name="connsiteX138" fmla="*/ 4013597 w 6849572"/>
                    <a:gd name="connsiteY138" fmla="*/ 2873885 h 3428362"/>
                    <a:gd name="connsiteX139" fmla="*/ 4034874 w 6849572"/>
                    <a:gd name="connsiteY139" fmla="*/ 2877567 h 3428362"/>
                    <a:gd name="connsiteX140" fmla="*/ 4043140 w 6849572"/>
                    <a:gd name="connsiteY140" fmla="*/ 2878140 h 3428362"/>
                    <a:gd name="connsiteX141" fmla="*/ 4064336 w 6849572"/>
                    <a:gd name="connsiteY141" fmla="*/ 2881741 h 3428362"/>
                    <a:gd name="connsiteX142" fmla="*/ 4072602 w 6849572"/>
                    <a:gd name="connsiteY142" fmla="*/ 2882314 h 3428362"/>
                    <a:gd name="connsiteX143" fmla="*/ 4097971 w 6849572"/>
                    <a:gd name="connsiteY143" fmla="*/ 2885915 h 3428362"/>
                    <a:gd name="connsiteX144" fmla="*/ 4106237 w 6849572"/>
                    <a:gd name="connsiteY144" fmla="*/ 2886406 h 3428362"/>
                    <a:gd name="connsiteX145" fmla="*/ 4135944 w 6849572"/>
                    <a:gd name="connsiteY145" fmla="*/ 2890007 h 3428362"/>
                    <a:gd name="connsiteX146" fmla="*/ 4144046 w 6849572"/>
                    <a:gd name="connsiteY146" fmla="*/ 2890334 h 3428362"/>
                    <a:gd name="connsiteX147" fmla="*/ 4182182 w 6849572"/>
                    <a:gd name="connsiteY147" fmla="*/ 2894181 h 3428362"/>
                    <a:gd name="connsiteX148" fmla="*/ 4194622 w 6849572"/>
                    <a:gd name="connsiteY148" fmla="*/ 2894754 h 3428362"/>
                    <a:gd name="connsiteX149" fmla="*/ 4249535 w 6849572"/>
                    <a:gd name="connsiteY149" fmla="*/ 2898355 h 3428362"/>
                    <a:gd name="connsiteX150" fmla="*/ 4270240 w 6849572"/>
                    <a:gd name="connsiteY150" fmla="*/ 2898764 h 3428362"/>
                    <a:gd name="connsiteX151" fmla="*/ 4366726 w 6849572"/>
                    <a:gd name="connsiteY151" fmla="*/ 2898927 h 3428362"/>
                    <a:gd name="connsiteX152" fmla="*/ 4387513 w 6849572"/>
                    <a:gd name="connsiteY152" fmla="*/ 2898355 h 3428362"/>
                    <a:gd name="connsiteX153" fmla="*/ 4434079 w 6849572"/>
                    <a:gd name="connsiteY153" fmla="*/ 2894590 h 3428362"/>
                    <a:gd name="connsiteX154" fmla="*/ 4446273 w 6849572"/>
                    <a:gd name="connsiteY154" fmla="*/ 2894099 h 3428362"/>
                    <a:gd name="connsiteX155" fmla="*/ 4471970 w 6849572"/>
                    <a:gd name="connsiteY155" fmla="*/ 2890334 h 3428362"/>
                    <a:gd name="connsiteX156" fmla="*/ 4479990 w 6849572"/>
                    <a:gd name="connsiteY156" fmla="*/ 2889925 h 3428362"/>
                    <a:gd name="connsiteX157" fmla="*/ 4501431 w 6849572"/>
                    <a:gd name="connsiteY157" fmla="*/ 2886079 h 3428362"/>
                    <a:gd name="connsiteX158" fmla="*/ 4503395 w 6849572"/>
                    <a:gd name="connsiteY158" fmla="*/ 2885751 h 3428362"/>
                    <a:gd name="connsiteX159" fmla="*/ 4505441 w 6849572"/>
                    <a:gd name="connsiteY159" fmla="*/ 2885833 h 3428362"/>
                    <a:gd name="connsiteX160" fmla="*/ 4526719 w 6849572"/>
                    <a:gd name="connsiteY160" fmla="*/ 2881905 h 3428362"/>
                    <a:gd name="connsiteX161" fmla="*/ 4597509 w 6849572"/>
                    <a:gd name="connsiteY161" fmla="*/ 2865701 h 3428362"/>
                    <a:gd name="connsiteX162" fmla="*/ 4985911 w 6849572"/>
                    <a:gd name="connsiteY162" fmla="*/ 2692860 h 3428362"/>
                    <a:gd name="connsiteX163" fmla="*/ 5238216 w 6849572"/>
                    <a:gd name="connsiteY163" fmla="*/ 2525829 h 3428362"/>
                    <a:gd name="connsiteX164" fmla="*/ 5458196 w 6849572"/>
                    <a:gd name="connsiteY164" fmla="*/ 2363218 h 3428362"/>
                    <a:gd name="connsiteX165" fmla="*/ 5712956 w 6849572"/>
                    <a:gd name="connsiteY165" fmla="*/ 2156823 h 3428362"/>
                    <a:gd name="connsiteX166" fmla="*/ 5900038 w 6849572"/>
                    <a:gd name="connsiteY166" fmla="*/ 1992820 h 3428362"/>
                    <a:gd name="connsiteX167" fmla="*/ 6034497 w 6849572"/>
                    <a:gd name="connsiteY167" fmla="*/ 1860652 h 3428362"/>
                    <a:gd name="connsiteX168" fmla="*/ 6175830 w 6849572"/>
                    <a:gd name="connsiteY168" fmla="*/ 1684947 h 3428362"/>
                    <a:gd name="connsiteX169" fmla="*/ 6409232 w 6849572"/>
                    <a:gd name="connsiteY169" fmla="*/ 1254644 h 3428362"/>
                    <a:gd name="connsiteX170" fmla="*/ 6656873 w 6849572"/>
                    <a:gd name="connsiteY170" fmla="*/ 723599 h 3428362"/>
                    <a:gd name="connsiteX171" fmla="*/ 6785112 w 6849572"/>
                    <a:gd name="connsiteY171" fmla="*/ 407951 h 3428362"/>
                    <a:gd name="connsiteX172" fmla="*/ 6843708 w 6849572"/>
                    <a:gd name="connsiteY172" fmla="*/ 199347 h 3428362"/>
                    <a:gd name="connsiteX173" fmla="*/ 6847227 w 6849572"/>
                    <a:gd name="connsiteY173" fmla="*/ 177905 h 3428362"/>
                    <a:gd name="connsiteX174" fmla="*/ 6847718 w 6849572"/>
                    <a:gd name="connsiteY174" fmla="*/ 165711 h 3428362"/>
                    <a:gd name="connsiteX175" fmla="*/ 6847555 w 6849572"/>
                    <a:gd name="connsiteY175" fmla="*/ 124465 h 3428362"/>
                    <a:gd name="connsiteX176" fmla="*/ 3343755 w 6849572"/>
                    <a:gd name="connsiteY176" fmla="*/ 1752217 h 3428362"/>
                    <a:gd name="connsiteX177" fmla="*/ 3340727 w 6849572"/>
                    <a:gd name="connsiteY177" fmla="*/ 1752054 h 3428362"/>
                    <a:gd name="connsiteX178" fmla="*/ 3340891 w 6849572"/>
                    <a:gd name="connsiteY178" fmla="*/ 1751317 h 3428362"/>
                    <a:gd name="connsiteX179" fmla="*/ 3343755 w 6849572"/>
                    <a:gd name="connsiteY179" fmla="*/ 1752217 h 3428362"/>
                    <a:gd name="connsiteX180" fmla="*/ 3022378 w 6849572"/>
                    <a:gd name="connsiteY180" fmla="*/ 778676 h 3428362"/>
                    <a:gd name="connsiteX181" fmla="*/ 3022460 w 6849572"/>
                    <a:gd name="connsiteY181" fmla="*/ 776548 h 3428362"/>
                    <a:gd name="connsiteX182" fmla="*/ 3025734 w 6849572"/>
                    <a:gd name="connsiteY182" fmla="*/ 777612 h 3428362"/>
                    <a:gd name="connsiteX183" fmla="*/ 3022378 w 6849572"/>
                    <a:gd name="connsiteY183" fmla="*/ 778676 h 342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</a:cxnLst>
                  <a:rect l="l" t="t" r="r" b="b"/>
                  <a:pathLst>
                    <a:path w="6849572" h="3428362">
                      <a:moveTo>
                        <a:pt x="6847555" y="124465"/>
                      </a:moveTo>
                      <a:cubicBezTo>
                        <a:pt x="6843135" y="108425"/>
                        <a:pt x="6842072" y="91730"/>
                        <a:pt x="6835443" y="76181"/>
                      </a:cubicBezTo>
                      <a:cubicBezTo>
                        <a:pt x="6816865" y="32643"/>
                        <a:pt x="6779465" y="14557"/>
                        <a:pt x="6737647" y="1954"/>
                      </a:cubicBezTo>
                      <a:cubicBezTo>
                        <a:pt x="6716696" y="-583"/>
                        <a:pt x="6695828" y="-747"/>
                        <a:pt x="6674959" y="2036"/>
                      </a:cubicBezTo>
                      <a:cubicBezTo>
                        <a:pt x="6641896" y="9483"/>
                        <a:pt x="6610634" y="21268"/>
                        <a:pt x="6581582" y="38863"/>
                      </a:cubicBezTo>
                      <a:cubicBezTo>
                        <a:pt x="6567015" y="47701"/>
                        <a:pt x="6563332" y="41973"/>
                        <a:pt x="6565951" y="27406"/>
                      </a:cubicBezTo>
                      <a:cubicBezTo>
                        <a:pt x="6566360" y="27406"/>
                        <a:pt x="6566606" y="26751"/>
                        <a:pt x="6566687" y="25442"/>
                      </a:cubicBezTo>
                      <a:cubicBezTo>
                        <a:pt x="6566769" y="24214"/>
                        <a:pt x="6566115" y="23232"/>
                        <a:pt x="6564723" y="22414"/>
                      </a:cubicBezTo>
                      <a:cubicBezTo>
                        <a:pt x="6555230" y="25032"/>
                        <a:pt x="6554658" y="33461"/>
                        <a:pt x="6553594" y="40745"/>
                      </a:cubicBezTo>
                      <a:cubicBezTo>
                        <a:pt x="6552203" y="49665"/>
                        <a:pt x="6548356" y="56212"/>
                        <a:pt x="6541154" y="61614"/>
                      </a:cubicBezTo>
                      <a:cubicBezTo>
                        <a:pt x="6461199" y="121437"/>
                        <a:pt x="6399084" y="198037"/>
                        <a:pt x="6338933" y="276356"/>
                      </a:cubicBezTo>
                      <a:cubicBezTo>
                        <a:pt x="6234590" y="412125"/>
                        <a:pt x="6146860" y="558696"/>
                        <a:pt x="6059212" y="705349"/>
                      </a:cubicBezTo>
                      <a:cubicBezTo>
                        <a:pt x="5947504" y="892185"/>
                        <a:pt x="5840787" y="1082130"/>
                        <a:pt x="5716066" y="1260945"/>
                      </a:cubicBezTo>
                      <a:cubicBezTo>
                        <a:pt x="5655098" y="1348266"/>
                        <a:pt x="5589055" y="1431659"/>
                        <a:pt x="5513682" y="1507195"/>
                      </a:cubicBezTo>
                      <a:cubicBezTo>
                        <a:pt x="5457705" y="1563254"/>
                        <a:pt x="5397145" y="1614075"/>
                        <a:pt x="5331920" y="1659086"/>
                      </a:cubicBezTo>
                      <a:cubicBezTo>
                        <a:pt x="5249837" y="1715718"/>
                        <a:pt x="5163417" y="1764329"/>
                        <a:pt x="5071103" y="1802302"/>
                      </a:cubicBezTo>
                      <a:cubicBezTo>
                        <a:pt x="5065047" y="1805166"/>
                        <a:pt x="5059810" y="1809340"/>
                        <a:pt x="5055064" y="1814005"/>
                      </a:cubicBezTo>
                      <a:cubicBezTo>
                        <a:pt x="5032885" y="1837574"/>
                        <a:pt x="5008252" y="1858443"/>
                        <a:pt x="4980100" y="1874483"/>
                      </a:cubicBezTo>
                      <a:cubicBezTo>
                        <a:pt x="4869783" y="1937580"/>
                        <a:pt x="4750381" y="1970724"/>
                        <a:pt x="4623943" y="1976043"/>
                      </a:cubicBezTo>
                      <a:cubicBezTo>
                        <a:pt x="4548488" y="1979235"/>
                        <a:pt x="4473034" y="1976453"/>
                        <a:pt x="4397497" y="1969251"/>
                      </a:cubicBezTo>
                      <a:cubicBezTo>
                        <a:pt x="4250598" y="1955256"/>
                        <a:pt x="4106892" y="1925549"/>
                        <a:pt x="3964576" y="1887822"/>
                      </a:cubicBezTo>
                      <a:cubicBezTo>
                        <a:pt x="3804174" y="1845348"/>
                        <a:pt x="3644181" y="1800992"/>
                        <a:pt x="3480342" y="1773004"/>
                      </a:cubicBezTo>
                      <a:cubicBezTo>
                        <a:pt x="3446789" y="1767275"/>
                        <a:pt x="3413481" y="1759992"/>
                        <a:pt x="3381318" y="1755573"/>
                      </a:cubicBezTo>
                      <a:cubicBezTo>
                        <a:pt x="3384346" y="1755573"/>
                        <a:pt x="3387374" y="1755573"/>
                        <a:pt x="3390402" y="1755736"/>
                      </a:cubicBezTo>
                      <a:cubicBezTo>
                        <a:pt x="3397195" y="1753936"/>
                        <a:pt x="3404069" y="1753036"/>
                        <a:pt x="3411107" y="1752790"/>
                      </a:cubicBezTo>
                      <a:cubicBezTo>
                        <a:pt x="3415936" y="1752627"/>
                        <a:pt x="3420109" y="1752545"/>
                        <a:pt x="3423710" y="1752381"/>
                      </a:cubicBezTo>
                      <a:cubicBezTo>
                        <a:pt x="3433695" y="1755491"/>
                        <a:pt x="3444661" y="1750335"/>
                        <a:pt x="3454399" y="1755327"/>
                      </a:cubicBezTo>
                      <a:cubicBezTo>
                        <a:pt x="3498183" y="1753936"/>
                        <a:pt x="3541147" y="1764575"/>
                        <a:pt x="3584849" y="1763838"/>
                      </a:cubicBezTo>
                      <a:cubicBezTo>
                        <a:pt x="3589023" y="1761383"/>
                        <a:pt x="3593196" y="1759992"/>
                        <a:pt x="3597288" y="1763920"/>
                      </a:cubicBezTo>
                      <a:cubicBezTo>
                        <a:pt x="3607682" y="1772022"/>
                        <a:pt x="3619793" y="1766375"/>
                        <a:pt x="3631005" y="1768094"/>
                      </a:cubicBezTo>
                      <a:cubicBezTo>
                        <a:pt x="3642463" y="1771858"/>
                        <a:pt x="3654493" y="1771040"/>
                        <a:pt x="3666114" y="1772922"/>
                      </a:cubicBezTo>
                      <a:cubicBezTo>
                        <a:pt x="3759490" y="1787980"/>
                        <a:pt x="3853031" y="1801893"/>
                        <a:pt x="3945917" y="1819652"/>
                      </a:cubicBezTo>
                      <a:cubicBezTo>
                        <a:pt x="4079803" y="1845266"/>
                        <a:pt x="4213117" y="1873337"/>
                        <a:pt x="4348477" y="1891096"/>
                      </a:cubicBezTo>
                      <a:cubicBezTo>
                        <a:pt x="4430150" y="1901735"/>
                        <a:pt x="4511907" y="1908445"/>
                        <a:pt x="4593990" y="1910737"/>
                      </a:cubicBezTo>
                      <a:cubicBezTo>
                        <a:pt x="4649803" y="1912292"/>
                        <a:pt x="4705289" y="1906072"/>
                        <a:pt x="4760611" y="1898625"/>
                      </a:cubicBezTo>
                      <a:cubicBezTo>
                        <a:pt x="4832056" y="1888968"/>
                        <a:pt x="4901863" y="1873419"/>
                        <a:pt x="4968152" y="1844284"/>
                      </a:cubicBezTo>
                      <a:cubicBezTo>
                        <a:pt x="4988939" y="1836674"/>
                        <a:pt x="5009480" y="1828736"/>
                        <a:pt x="5028057" y="1816378"/>
                      </a:cubicBezTo>
                      <a:cubicBezTo>
                        <a:pt x="5046961" y="1803857"/>
                        <a:pt x="5066357" y="1792154"/>
                        <a:pt x="5085589" y="1780124"/>
                      </a:cubicBezTo>
                      <a:cubicBezTo>
                        <a:pt x="5092791" y="1772513"/>
                        <a:pt x="5099583" y="1764575"/>
                        <a:pt x="5107194" y="1757373"/>
                      </a:cubicBezTo>
                      <a:cubicBezTo>
                        <a:pt x="5180275" y="1688302"/>
                        <a:pt x="5214401" y="1601308"/>
                        <a:pt x="5224467" y="1503185"/>
                      </a:cubicBezTo>
                      <a:cubicBezTo>
                        <a:pt x="5224386" y="1493446"/>
                        <a:pt x="5224958" y="1483626"/>
                        <a:pt x="5224140" y="1473887"/>
                      </a:cubicBezTo>
                      <a:cubicBezTo>
                        <a:pt x="5219230" y="1418319"/>
                        <a:pt x="5214810" y="1362834"/>
                        <a:pt x="5138128" y="1310621"/>
                      </a:cubicBezTo>
                      <a:cubicBezTo>
                        <a:pt x="5094673" y="1280996"/>
                        <a:pt x="5044588" y="1266101"/>
                        <a:pt x="4994503" y="1252680"/>
                      </a:cubicBezTo>
                      <a:cubicBezTo>
                        <a:pt x="4835575" y="1210124"/>
                        <a:pt x="4672554" y="1192938"/>
                        <a:pt x="4509370" y="1178044"/>
                      </a:cubicBezTo>
                      <a:cubicBezTo>
                        <a:pt x="4412474" y="1169205"/>
                        <a:pt x="4315578" y="1160858"/>
                        <a:pt x="4219418" y="1145800"/>
                      </a:cubicBezTo>
                      <a:cubicBezTo>
                        <a:pt x="4058525" y="1120676"/>
                        <a:pt x="3901479" y="1079430"/>
                        <a:pt x="3745578" y="1033109"/>
                      </a:cubicBezTo>
                      <a:cubicBezTo>
                        <a:pt x="3714234" y="1023780"/>
                        <a:pt x="3476905" y="941205"/>
                        <a:pt x="3470276" y="938669"/>
                      </a:cubicBezTo>
                      <a:cubicBezTo>
                        <a:pt x="3427475" y="922301"/>
                        <a:pt x="3317567" y="878763"/>
                        <a:pt x="3312575" y="876553"/>
                      </a:cubicBezTo>
                      <a:cubicBezTo>
                        <a:pt x="3279594" y="861905"/>
                        <a:pt x="3175660" y="820004"/>
                        <a:pt x="3169768" y="817549"/>
                      </a:cubicBezTo>
                      <a:cubicBezTo>
                        <a:pt x="3095950" y="787269"/>
                        <a:pt x="2709022" y="619010"/>
                        <a:pt x="2636841" y="587748"/>
                      </a:cubicBezTo>
                      <a:cubicBezTo>
                        <a:pt x="2581355" y="563688"/>
                        <a:pt x="2526033" y="539219"/>
                        <a:pt x="2470710" y="514995"/>
                      </a:cubicBezTo>
                      <a:cubicBezTo>
                        <a:pt x="2467355" y="514094"/>
                        <a:pt x="2463918" y="513522"/>
                        <a:pt x="2460726" y="512212"/>
                      </a:cubicBezTo>
                      <a:cubicBezTo>
                        <a:pt x="2323812" y="457381"/>
                        <a:pt x="2184769" y="409015"/>
                        <a:pt x="2041308" y="373906"/>
                      </a:cubicBezTo>
                      <a:cubicBezTo>
                        <a:pt x="1956606" y="353201"/>
                        <a:pt x="1871331" y="336261"/>
                        <a:pt x="1784747" y="325459"/>
                      </a:cubicBezTo>
                      <a:cubicBezTo>
                        <a:pt x="1734171" y="319157"/>
                        <a:pt x="1683431" y="316211"/>
                        <a:pt x="1632692" y="312119"/>
                      </a:cubicBezTo>
                      <a:cubicBezTo>
                        <a:pt x="1540134" y="304672"/>
                        <a:pt x="1448557" y="312119"/>
                        <a:pt x="1357145" y="323985"/>
                      </a:cubicBezTo>
                      <a:cubicBezTo>
                        <a:pt x="1297567" y="331760"/>
                        <a:pt x="1240035" y="349192"/>
                        <a:pt x="1181930" y="363922"/>
                      </a:cubicBezTo>
                      <a:cubicBezTo>
                        <a:pt x="1028730" y="402877"/>
                        <a:pt x="885677" y="464501"/>
                        <a:pt x="754901" y="553622"/>
                      </a:cubicBezTo>
                      <a:cubicBezTo>
                        <a:pt x="612912" y="650354"/>
                        <a:pt x="489256" y="767055"/>
                        <a:pt x="380657" y="900041"/>
                      </a:cubicBezTo>
                      <a:cubicBezTo>
                        <a:pt x="250535" y="1059461"/>
                        <a:pt x="160432" y="1239422"/>
                        <a:pt x="104209" y="1436815"/>
                      </a:cubicBezTo>
                      <a:cubicBezTo>
                        <a:pt x="53797" y="1613912"/>
                        <a:pt x="30064" y="1795591"/>
                        <a:pt x="15906" y="1978580"/>
                      </a:cubicBezTo>
                      <a:cubicBezTo>
                        <a:pt x="10178" y="2052316"/>
                        <a:pt x="4695" y="2126297"/>
                        <a:pt x="6495" y="2200524"/>
                      </a:cubicBezTo>
                      <a:cubicBezTo>
                        <a:pt x="6659" y="2206662"/>
                        <a:pt x="7804" y="2213291"/>
                        <a:pt x="2812" y="2218529"/>
                      </a:cubicBezTo>
                      <a:cubicBezTo>
                        <a:pt x="2649" y="2232441"/>
                        <a:pt x="2485" y="2246271"/>
                        <a:pt x="2321" y="2260184"/>
                      </a:cubicBezTo>
                      <a:cubicBezTo>
                        <a:pt x="-1607" y="2291282"/>
                        <a:pt x="603" y="2322544"/>
                        <a:pt x="766" y="2353724"/>
                      </a:cubicBezTo>
                      <a:cubicBezTo>
                        <a:pt x="930" y="2399554"/>
                        <a:pt x="-1607" y="2445383"/>
                        <a:pt x="2239" y="2491130"/>
                      </a:cubicBezTo>
                      <a:cubicBezTo>
                        <a:pt x="2403" y="2506434"/>
                        <a:pt x="2567" y="2521737"/>
                        <a:pt x="2730" y="2537123"/>
                      </a:cubicBezTo>
                      <a:cubicBezTo>
                        <a:pt x="6577" y="2545061"/>
                        <a:pt x="4367" y="2553490"/>
                        <a:pt x="4613" y="2561756"/>
                      </a:cubicBezTo>
                      <a:cubicBezTo>
                        <a:pt x="5840" y="2597110"/>
                        <a:pt x="2567" y="2632463"/>
                        <a:pt x="6413" y="2667735"/>
                      </a:cubicBezTo>
                      <a:cubicBezTo>
                        <a:pt x="6577" y="2676083"/>
                        <a:pt x="6741" y="2684349"/>
                        <a:pt x="6986" y="2692696"/>
                      </a:cubicBezTo>
                      <a:cubicBezTo>
                        <a:pt x="10751" y="2699898"/>
                        <a:pt x="8541" y="2707672"/>
                        <a:pt x="8868" y="2715120"/>
                      </a:cubicBezTo>
                      <a:cubicBezTo>
                        <a:pt x="10014" y="2737134"/>
                        <a:pt x="6986" y="2759312"/>
                        <a:pt x="10587" y="2781245"/>
                      </a:cubicBezTo>
                      <a:cubicBezTo>
                        <a:pt x="10751" y="2788119"/>
                        <a:pt x="10996" y="2795075"/>
                        <a:pt x="11160" y="2801950"/>
                      </a:cubicBezTo>
                      <a:cubicBezTo>
                        <a:pt x="16643" y="2825683"/>
                        <a:pt x="9687" y="2850070"/>
                        <a:pt x="14842" y="2873803"/>
                      </a:cubicBezTo>
                      <a:cubicBezTo>
                        <a:pt x="15006" y="2879286"/>
                        <a:pt x="15170" y="2884769"/>
                        <a:pt x="15333" y="2890252"/>
                      </a:cubicBezTo>
                      <a:cubicBezTo>
                        <a:pt x="20735" y="2909730"/>
                        <a:pt x="13942" y="2929944"/>
                        <a:pt x="19016" y="2949421"/>
                      </a:cubicBezTo>
                      <a:cubicBezTo>
                        <a:pt x="19180" y="2954904"/>
                        <a:pt x="19344" y="2960469"/>
                        <a:pt x="19507" y="2965952"/>
                      </a:cubicBezTo>
                      <a:cubicBezTo>
                        <a:pt x="24827" y="2983957"/>
                        <a:pt x="18361" y="3002779"/>
                        <a:pt x="23108" y="3020865"/>
                      </a:cubicBezTo>
                      <a:cubicBezTo>
                        <a:pt x="23354" y="3027740"/>
                        <a:pt x="23517" y="3034614"/>
                        <a:pt x="23763" y="3041489"/>
                      </a:cubicBezTo>
                      <a:cubicBezTo>
                        <a:pt x="29000" y="3056710"/>
                        <a:pt x="22535" y="3072914"/>
                        <a:pt x="27445" y="3088136"/>
                      </a:cubicBezTo>
                      <a:cubicBezTo>
                        <a:pt x="27609" y="3092228"/>
                        <a:pt x="27773" y="3096320"/>
                        <a:pt x="27936" y="3100493"/>
                      </a:cubicBezTo>
                      <a:cubicBezTo>
                        <a:pt x="33338" y="3117107"/>
                        <a:pt x="26709" y="3134538"/>
                        <a:pt x="31537" y="3151151"/>
                      </a:cubicBezTo>
                      <a:cubicBezTo>
                        <a:pt x="31701" y="3155243"/>
                        <a:pt x="31947" y="3159417"/>
                        <a:pt x="32110" y="3163508"/>
                      </a:cubicBezTo>
                      <a:cubicBezTo>
                        <a:pt x="37511" y="3178730"/>
                        <a:pt x="30801" y="3194852"/>
                        <a:pt x="35957" y="3210074"/>
                      </a:cubicBezTo>
                      <a:cubicBezTo>
                        <a:pt x="36120" y="3214166"/>
                        <a:pt x="36202" y="3218258"/>
                        <a:pt x="36366" y="3222268"/>
                      </a:cubicBezTo>
                      <a:cubicBezTo>
                        <a:pt x="41603" y="3236017"/>
                        <a:pt x="35220" y="3250829"/>
                        <a:pt x="39967" y="3264660"/>
                      </a:cubicBezTo>
                      <a:cubicBezTo>
                        <a:pt x="40130" y="3268752"/>
                        <a:pt x="40376" y="3272844"/>
                        <a:pt x="40539" y="3276935"/>
                      </a:cubicBezTo>
                      <a:cubicBezTo>
                        <a:pt x="45532" y="3287902"/>
                        <a:pt x="39721" y="3299932"/>
                        <a:pt x="43977" y="3310898"/>
                      </a:cubicBezTo>
                      <a:cubicBezTo>
                        <a:pt x="44222" y="3315072"/>
                        <a:pt x="44386" y="3319246"/>
                        <a:pt x="44631" y="3323420"/>
                      </a:cubicBezTo>
                      <a:cubicBezTo>
                        <a:pt x="49869" y="3334222"/>
                        <a:pt x="43813" y="3346252"/>
                        <a:pt x="48232" y="3357137"/>
                      </a:cubicBezTo>
                      <a:cubicBezTo>
                        <a:pt x="48478" y="3361229"/>
                        <a:pt x="48723" y="3365402"/>
                        <a:pt x="48887" y="3369494"/>
                      </a:cubicBezTo>
                      <a:cubicBezTo>
                        <a:pt x="52651" y="3375632"/>
                        <a:pt x="50033" y="3382424"/>
                        <a:pt x="50933" y="3388808"/>
                      </a:cubicBezTo>
                      <a:cubicBezTo>
                        <a:pt x="54206" y="3394946"/>
                        <a:pt x="60262" y="3400593"/>
                        <a:pt x="53634" y="3408121"/>
                      </a:cubicBezTo>
                      <a:cubicBezTo>
                        <a:pt x="55598" y="3415732"/>
                        <a:pt x="54043" y="3426208"/>
                        <a:pt x="64272" y="3428090"/>
                      </a:cubicBezTo>
                      <a:cubicBezTo>
                        <a:pt x="75402" y="3430136"/>
                        <a:pt x="79331" y="3420233"/>
                        <a:pt x="83913" y="3412377"/>
                      </a:cubicBezTo>
                      <a:cubicBezTo>
                        <a:pt x="116158" y="3356155"/>
                        <a:pt x="148402" y="3299932"/>
                        <a:pt x="180809" y="3243791"/>
                      </a:cubicBezTo>
                      <a:cubicBezTo>
                        <a:pt x="231876" y="3155570"/>
                        <a:pt x="290881" y="3072832"/>
                        <a:pt x="357742" y="2995987"/>
                      </a:cubicBezTo>
                      <a:cubicBezTo>
                        <a:pt x="402180" y="2944920"/>
                        <a:pt x="449646" y="2896636"/>
                        <a:pt x="500631" y="2851707"/>
                      </a:cubicBezTo>
                      <a:cubicBezTo>
                        <a:pt x="546624" y="2811197"/>
                        <a:pt x="593271" y="2771506"/>
                        <a:pt x="642129" y="2734515"/>
                      </a:cubicBezTo>
                      <a:cubicBezTo>
                        <a:pt x="726503" y="2670600"/>
                        <a:pt x="814888" y="2612905"/>
                        <a:pt x="907528" y="2561428"/>
                      </a:cubicBezTo>
                      <a:cubicBezTo>
                        <a:pt x="1007206" y="2506106"/>
                        <a:pt x="1111140" y="2461014"/>
                        <a:pt x="1219166" y="2425496"/>
                      </a:cubicBezTo>
                      <a:cubicBezTo>
                        <a:pt x="1310252" y="2395544"/>
                        <a:pt x="1403547" y="2374102"/>
                        <a:pt x="1498560" y="2360599"/>
                      </a:cubicBezTo>
                      <a:cubicBezTo>
                        <a:pt x="1505189" y="2356098"/>
                        <a:pt x="1513536" y="2361335"/>
                        <a:pt x="1520165" y="2356752"/>
                      </a:cubicBezTo>
                      <a:lnTo>
                        <a:pt x="1522129" y="2356425"/>
                      </a:lnTo>
                      <a:lnTo>
                        <a:pt x="1524093" y="2356507"/>
                      </a:lnTo>
                      <a:cubicBezTo>
                        <a:pt x="1532032" y="2351597"/>
                        <a:pt x="1541525" y="2357243"/>
                        <a:pt x="1549545" y="2352824"/>
                      </a:cubicBezTo>
                      <a:cubicBezTo>
                        <a:pt x="1552246" y="2352660"/>
                        <a:pt x="1554946" y="2352497"/>
                        <a:pt x="1557729" y="2352333"/>
                      </a:cubicBezTo>
                      <a:cubicBezTo>
                        <a:pt x="1567140" y="2347095"/>
                        <a:pt x="1578106" y="2353561"/>
                        <a:pt x="1587518" y="2348405"/>
                      </a:cubicBezTo>
                      <a:cubicBezTo>
                        <a:pt x="1590218" y="2348323"/>
                        <a:pt x="1592837" y="2348159"/>
                        <a:pt x="1595538" y="2348077"/>
                      </a:cubicBezTo>
                      <a:cubicBezTo>
                        <a:pt x="1606422" y="2343004"/>
                        <a:pt x="1618534" y="2349141"/>
                        <a:pt x="1629500" y="2344395"/>
                      </a:cubicBezTo>
                      <a:cubicBezTo>
                        <a:pt x="1633592" y="2344231"/>
                        <a:pt x="1637684" y="2343986"/>
                        <a:pt x="1641776" y="2343822"/>
                      </a:cubicBezTo>
                      <a:cubicBezTo>
                        <a:pt x="1656998" y="2338584"/>
                        <a:pt x="1673202" y="2345131"/>
                        <a:pt x="1688424" y="2340057"/>
                      </a:cubicBezTo>
                      <a:cubicBezTo>
                        <a:pt x="1695298" y="2339894"/>
                        <a:pt x="1702172" y="2339730"/>
                        <a:pt x="1709047" y="2339566"/>
                      </a:cubicBezTo>
                      <a:cubicBezTo>
                        <a:pt x="1767642" y="2335147"/>
                        <a:pt x="1826320" y="2338503"/>
                        <a:pt x="1884998" y="2337848"/>
                      </a:cubicBezTo>
                      <a:cubicBezTo>
                        <a:pt x="1902347" y="2337684"/>
                        <a:pt x="1919861" y="2335229"/>
                        <a:pt x="1937047" y="2339566"/>
                      </a:cubicBezTo>
                      <a:cubicBezTo>
                        <a:pt x="1943921" y="2339730"/>
                        <a:pt x="1950877" y="2339894"/>
                        <a:pt x="1957752" y="2340139"/>
                      </a:cubicBezTo>
                      <a:cubicBezTo>
                        <a:pt x="1975838" y="2345131"/>
                        <a:pt x="1994660" y="2338421"/>
                        <a:pt x="2012665" y="2343822"/>
                      </a:cubicBezTo>
                      <a:cubicBezTo>
                        <a:pt x="2016756" y="2343986"/>
                        <a:pt x="2020930" y="2344149"/>
                        <a:pt x="2025022" y="2344313"/>
                      </a:cubicBezTo>
                      <a:cubicBezTo>
                        <a:pt x="2037380" y="2349059"/>
                        <a:pt x="2050883" y="2342758"/>
                        <a:pt x="2063240" y="2347914"/>
                      </a:cubicBezTo>
                      <a:cubicBezTo>
                        <a:pt x="2067332" y="2348077"/>
                        <a:pt x="2071424" y="2348241"/>
                        <a:pt x="2075516" y="2348487"/>
                      </a:cubicBezTo>
                      <a:cubicBezTo>
                        <a:pt x="2086400" y="2353315"/>
                        <a:pt x="2098512" y="2346932"/>
                        <a:pt x="2109315" y="2352251"/>
                      </a:cubicBezTo>
                      <a:cubicBezTo>
                        <a:pt x="2112016" y="2352415"/>
                        <a:pt x="2114798" y="2352579"/>
                        <a:pt x="2117499" y="2352660"/>
                      </a:cubicBezTo>
                      <a:cubicBezTo>
                        <a:pt x="2126992" y="2357325"/>
                        <a:pt x="2137794" y="2351269"/>
                        <a:pt x="2147206" y="2356425"/>
                      </a:cubicBezTo>
                      <a:cubicBezTo>
                        <a:pt x="2149906" y="2356589"/>
                        <a:pt x="2152689" y="2356752"/>
                        <a:pt x="2155390" y="2356916"/>
                      </a:cubicBezTo>
                      <a:cubicBezTo>
                        <a:pt x="2164801" y="2361499"/>
                        <a:pt x="2175603" y="2355525"/>
                        <a:pt x="2185015" y="2360599"/>
                      </a:cubicBezTo>
                      <a:lnTo>
                        <a:pt x="2186979" y="2360517"/>
                      </a:lnTo>
                      <a:lnTo>
                        <a:pt x="2188943" y="2360844"/>
                      </a:lnTo>
                      <a:cubicBezTo>
                        <a:pt x="2198355" y="2366000"/>
                        <a:pt x="2209321" y="2359535"/>
                        <a:pt x="2218650" y="2364855"/>
                      </a:cubicBezTo>
                      <a:cubicBezTo>
                        <a:pt x="2221433" y="2365100"/>
                        <a:pt x="2224133" y="2365264"/>
                        <a:pt x="2226916" y="2365509"/>
                      </a:cubicBezTo>
                      <a:cubicBezTo>
                        <a:pt x="2233545" y="2369356"/>
                        <a:pt x="2241646" y="2364527"/>
                        <a:pt x="2248112" y="2369028"/>
                      </a:cubicBezTo>
                      <a:cubicBezTo>
                        <a:pt x="2250812" y="2369192"/>
                        <a:pt x="2253595" y="2369437"/>
                        <a:pt x="2256296" y="2369601"/>
                      </a:cubicBezTo>
                      <a:cubicBezTo>
                        <a:pt x="2262924" y="2373611"/>
                        <a:pt x="2271026" y="2368619"/>
                        <a:pt x="2277491" y="2373202"/>
                      </a:cubicBezTo>
                      <a:cubicBezTo>
                        <a:pt x="2288294" y="2375166"/>
                        <a:pt x="2299342" y="2376639"/>
                        <a:pt x="2309981" y="2379258"/>
                      </a:cubicBezTo>
                      <a:cubicBezTo>
                        <a:pt x="2441085" y="2411747"/>
                        <a:pt x="2570880" y="2449147"/>
                        <a:pt x="2699529" y="2489984"/>
                      </a:cubicBezTo>
                      <a:cubicBezTo>
                        <a:pt x="2835788" y="2533276"/>
                        <a:pt x="2971803" y="2577387"/>
                        <a:pt x="3107408" y="2622479"/>
                      </a:cubicBezTo>
                      <a:cubicBezTo>
                        <a:pt x="3321250" y="2693678"/>
                        <a:pt x="3534764" y="2765695"/>
                        <a:pt x="3753353" y="2821100"/>
                      </a:cubicBezTo>
                      <a:cubicBezTo>
                        <a:pt x="3814322" y="2836567"/>
                        <a:pt x="3875455" y="2851461"/>
                        <a:pt x="3937733" y="2860873"/>
                      </a:cubicBezTo>
                      <a:cubicBezTo>
                        <a:pt x="3944198" y="2865865"/>
                        <a:pt x="3952709" y="2860136"/>
                        <a:pt x="3959174" y="2864965"/>
                      </a:cubicBezTo>
                      <a:cubicBezTo>
                        <a:pt x="3976770" y="2871266"/>
                        <a:pt x="3995183" y="2872494"/>
                        <a:pt x="4013597" y="2873885"/>
                      </a:cubicBezTo>
                      <a:cubicBezTo>
                        <a:pt x="4020144" y="2878140"/>
                        <a:pt x="4028327" y="2872903"/>
                        <a:pt x="4034874" y="2877567"/>
                      </a:cubicBezTo>
                      <a:cubicBezTo>
                        <a:pt x="4037657" y="2877731"/>
                        <a:pt x="4040357" y="2877977"/>
                        <a:pt x="4043140" y="2878140"/>
                      </a:cubicBezTo>
                      <a:cubicBezTo>
                        <a:pt x="4049687" y="2882150"/>
                        <a:pt x="4057871" y="2877158"/>
                        <a:pt x="4064336" y="2881741"/>
                      </a:cubicBezTo>
                      <a:cubicBezTo>
                        <a:pt x="4067118" y="2881905"/>
                        <a:pt x="4069819" y="2882150"/>
                        <a:pt x="4072602" y="2882314"/>
                      </a:cubicBezTo>
                      <a:cubicBezTo>
                        <a:pt x="4080622" y="2886570"/>
                        <a:pt x="4090033" y="2881005"/>
                        <a:pt x="4097971" y="2885915"/>
                      </a:cubicBezTo>
                      <a:cubicBezTo>
                        <a:pt x="4100754" y="2886079"/>
                        <a:pt x="4103454" y="2886242"/>
                        <a:pt x="4106237" y="2886406"/>
                      </a:cubicBezTo>
                      <a:cubicBezTo>
                        <a:pt x="4115730" y="2890907"/>
                        <a:pt x="4126451" y="2885015"/>
                        <a:pt x="4135944" y="2890007"/>
                      </a:cubicBezTo>
                      <a:cubicBezTo>
                        <a:pt x="4138645" y="2890089"/>
                        <a:pt x="4141345" y="2890252"/>
                        <a:pt x="4144046" y="2890334"/>
                      </a:cubicBezTo>
                      <a:cubicBezTo>
                        <a:pt x="4156403" y="2895326"/>
                        <a:pt x="4169906" y="2888943"/>
                        <a:pt x="4182182" y="2894181"/>
                      </a:cubicBezTo>
                      <a:cubicBezTo>
                        <a:pt x="4186356" y="2894344"/>
                        <a:pt x="4190448" y="2894590"/>
                        <a:pt x="4194622" y="2894754"/>
                      </a:cubicBezTo>
                      <a:cubicBezTo>
                        <a:pt x="4212708" y="2899500"/>
                        <a:pt x="4231531" y="2893035"/>
                        <a:pt x="4249535" y="2898355"/>
                      </a:cubicBezTo>
                      <a:cubicBezTo>
                        <a:pt x="4256409" y="2898518"/>
                        <a:pt x="4263365" y="2898600"/>
                        <a:pt x="4270240" y="2898764"/>
                      </a:cubicBezTo>
                      <a:cubicBezTo>
                        <a:pt x="4302402" y="2901874"/>
                        <a:pt x="4334564" y="2901628"/>
                        <a:pt x="4366726" y="2898927"/>
                      </a:cubicBezTo>
                      <a:cubicBezTo>
                        <a:pt x="4373683" y="2898764"/>
                        <a:pt x="4380557" y="2898600"/>
                        <a:pt x="4387513" y="2898355"/>
                      </a:cubicBezTo>
                      <a:cubicBezTo>
                        <a:pt x="4402735" y="2893035"/>
                        <a:pt x="4418857" y="2899582"/>
                        <a:pt x="4434079" y="2894590"/>
                      </a:cubicBezTo>
                      <a:cubicBezTo>
                        <a:pt x="4438171" y="2894426"/>
                        <a:pt x="4442181" y="2894263"/>
                        <a:pt x="4446273" y="2894099"/>
                      </a:cubicBezTo>
                      <a:cubicBezTo>
                        <a:pt x="4454293" y="2889352"/>
                        <a:pt x="4463867" y="2894999"/>
                        <a:pt x="4471970" y="2890334"/>
                      </a:cubicBezTo>
                      <a:cubicBezTo>
                        <a:pt x="4474670" y="2890171"/>
                        <a:pt x="4477289" y="2890089"/>
                        <a:pt x="4479990" y="2889925"/>
                      </a:cubicBezTo>
                      <a:cubicBezTo>
                        <a:pt x="4486537" y="2885342"/>
                        <a:pt x="4494884" y="2890662"/>
                        <a:pt x="4501431" y="2886079"/>
                      </a:cubicBezTo>
                      <a:lnTo>
                        <a:pt x="4503395" y="2885751"/>
                      </a:lnTo>
                      <a:lnTo>
                        <a:pt x="4505441" y="2885833"/>
                      </a:lnTo>
                      <a:cubicBezTo>
                        <a:pt x="4511907" y="2881005"/>
                        <a:pt x="4520254" y="2886570"/>
                        <a:pt x="4526719" y="2881905"/>
                      </a:cubicBezTo>
                      <a:cubicBezTo>
                        <a:pt x="4550452" y="2876995"/>
                        <a:pt x="4574021" y="2871757"/>
                        <a:pt x="4597509" y="2865701"/>
                      </a:cubicBezTo>
                      <a:cubicBezTo>
                        <a:pt x="4736715" y="2829775"/>
                        <a:pt x="4863399" y="2765859"/>
                        <a:pt x="4985911" y="2692860"/>
                      </a:cubicBezTo>
                      <a:cubicBezTo>
                        <a:pt x="5072576" y="2641220"/>
                        <a:pt x="5156706" y="2585407"/>
                        <a:pt x="5238216" y="2525829"/>
                      </a:cubicBezTo>
                      <a:cubicBezTo>
                        <a:pt x="5311788" y="2471980"/>
                        <a:pt x="5386424" y="2419440"/>
                        <a:pt x="5458196" y="2363218"/>
                      </a:cubicBezTo>
                      <a:cubicBezTo>
                        <a:pt x="5544289" y="2295865"/>
                        <a:pt x="5629891" y="2227940"/>
                        <a:pt x="5712956" y="2156823"/>
                      </a:cubicBezTo>
                      <a:cubicBezTo>
                        <a:pt x="5775972" y="2102892"/>
                        <a:pt x="5839560" y="2049534"/>
                        <a:pt x="5900038" y="1992820"/>
                      </a:cubicBezTo>
                      <a:cubicBezTo>
                        <a:pt x="5945785" y="1949855"/>
                        <a:pt x="5992105" y="1907381"/>
                        <a:pt x="6034497" y="1860652"/>
                      </a:cubicBezTo>
                      <a:cubicBezTo>
                        <a:pt x="6085155" y="1804757"/>
                        <a:pt x="6133848" y="1747552"/>
                        <a:pt x="6175830" y="1684947"/>
                      </a:cubicBezTo>
                      <a:cubicBezTo>
                        <a:pt x="6266916" y="1548769"/>
                        <a:pt x="6337379" y="1401215"/>
                        <a:pt x="6409232" y="1254644"/>
                      </a:cubicBezTo>
                      <a:cubicBezTo>
                        <a:pt x="6495243" y="1079266"/>
                        <a:pt x="6578636" y="902660"/>
                        <a:pt x="6656873" y="723599"/>
                      </a:cubicBezTo>
                      <a:cubicBezTo>
                        <a:pt x="6702375" y="619501"/>
                        <a:pt x="6746239" y="514749"/>
                        <a:pt x="6785112" y="407951"/>
                      </a:cubicBezTo>
                      <a:cubicBezTo>
                        <a:pt x="6809909" y="339862"/>
                        <a:pt x="6829387" y="270382"/>
                        <a:pt x="6843708" y="199347"/>
                      </a:cubicBezTo>
                      <a:cubicBezTo>
                        <a:pt x="6847636" y="192636"/>
                        <a:pt x="6842808" y="184534"/>
                        <a:pt x="6847227" y="177905"/>
                      </a:cubicBezTo>
                      <a:cubicBezTo>
                        <a:pt x="6847391" y="173813"/>
                        <a:pt x="6847555" y="169803"/>
                        <a:pt x="6847718" y="165711"/>
                      </a:cubicBezTo>
                      <a:cubicBezTo>
                        <a:pt x="6850337" y="152290"/>
                        <a:pt x="6850091" y="138377"/>
                        <a:pt x="6847555" y="124465"/>
                      </a:cubicBezTo>
                      <a:close/>
                      <a:moveTo>
                        <a:pt x="3343755" y="1752217"/>
                      </a:moveTo>
                      <a:cubicBezTo>
                        <a:pt x="3342773" y="1752136"/>
                        <a:pt x="3341709" y="1752054"/>
                        <a:pt x="3340727" y="1752054"/>
                      </a:cubicBezTo>
                      <a:cubicBezTo>
                        <a:pt x="3340809" y="1751890"/>
                        <a:pt x="3340891" y="1751644"/>
                        <a:pt x="3340891" y="1751317"/>
                      </a:cubicBezTo>
                      <a:cubicBezTo>
                        <a:pt x="3341873" y="1751644"/>
                        <a:pt x="3342773" y="1751890"/>
                        <a:pt x="3343755" y="1752217"/>
                      </a:cubicBezTo>
                      <a:close/>
                      <a:moveTo>
                        <a:pt x="3022378" y="778676"/>
                      </a:moveTo>
                      <a:cubicBezTo>
                        <a:pt x="3022460" y="777857"/>
                        <a:pt x="3022460" y="777203"/>
                        <a:pt x="3022460" y="776548"/>
                      </a:cubicBezTo>
                      <a:cubicBezTo>
                        <a:pt x="3023524" y="776957"/>
                        <a:pt x="3024588" y="777203"/>
                        <a:pt x="3025734" y="777612"/>
                      </a:cubicBezTo>
                      <a:cubicBezTo>
                        <a:pt x="3024424" y="777857"/>
                        <a:pt x="3023442" y="778267"/>
                        <a:pt x="3022378" y="778676"/>
                      </a:cubicBezTo>
                      <a:close/>
                    </a:path>
                  </a:pathLst>
                </a:custGeom>
                <a:solidFill>
                  <a:srgbClr val="F9C9A9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xmlns="" id="{71178BD7-FFBA-4BF6-B195-F8A9409660CB}"/>
                    </a:ext>
                  </a:extLst>
                </p:cNvPr>
                <p:cNvSpPr/>
                <p:nvPr/>
              </p:nvSpPr>
              <p:spPr>
                <a:xfrm>
                  <a:off x="3917789" y="4209406"/>
                  <a:ext cx="1170869" cy="1536787"/>
                </a:xfrm>
                <a:custGeom>
                  <a:avLst/>
                  <a:gdLst>
                    <a:gd name="connsiteX0" fmla="*/ 167276 w 1511513"/>
                    <a:gd name="connsiteY0" fmla="*/ 1679535 h 1983889"/>
                    <a:gd name="connsiteX1" fmla="*/ 257379 w 1511513"/>
                    <a:gd name="connsiteY1" fmla="*/ 1587222 h 1983889"/>
                    <a:gd name="connsiteX2" fmla="*/ 398795 w 1511513"/>
                    <a:gd name="connsiteY2" fmla="*/ 1386638 h 1983889"/>
                    <a:gd name="connsiteX3" fmla="*/ 548395 w 1511513"/>
                    <a:gd name="connsiteY3" fmla="*/ 1128112 h 1983889"/>
                    <a:gd name="connsiteX4" fmla="*/ 665750 w 1511513"/>
                    <a:gd name="connsiteY4" fmla="*/ 891765 h 1983889"/>
                    <a:gd name="connsiteX5" fmla="*/ 850866 w 1511513"/>
                    <a:gd name="connsiteY5" fmla="*/ 500172 h 1983889"/>
                    <a:gd name="connsiteX6" fmla="*/ 1019207 w 1511513"/>
                    <a:gd name="connsiteY6" fmla="*/ 163982 h 1983889"/>
                    <a:gd name="connsiteX7" fmla="*/ 1070682 w 1511513"/>
                    <a:gd name="connsiteY7" fmla="*/ 98267 h 1983889"/>
                    <a:gd name="connsiteX8" fmla="*/ 1240168 w 1511513"/>
                    <a:gd name="connsiteY8" fmla="*/ 6363 h 1983889"/>
                    <a:gd name="connsiteX9" fmla="*/ 1261692 w 1511513"/>
                    <a:gd name="connsiteY9" fmla="*/ 2680 h 1983889"/>
                    <a:gd name="connsiteX10" fmla="*/ 1269548 w 1511513"/>
                    <a:gd name="connsiteY10" fmla="*/ 2271 h 1983889"/>
                    <a:gd name="connsiteX11" fmla="*/ 1323970 w 1511513"/>
                    <a:gd name="connsiteY11" fmla="*/ 2026 h 1983889"/>
                    <a:gd name="connsiteX12" fmla="*/ 1413337 w 1511513"/>
                    <a:gd name="connsiteY12" fmla="*/ 27804 h 1983889"/>
                    <a:gd name="connsiteX13" fmla="*/ 1505323 w 1511513"/>
                    <a:gd name="connsiteY13" fmla="*/ 146224 h 1983889"/>
                    <a:gd name="connsiteX14" fmla="*/ 1509251 w 1511513"/>
                    <a:gd name="connsiteY14" fmla="*/ 158090 h 1983889"/>
                    <a:gd name="connsiteX15" fmla="*/ 1508433 w 1511513"/>
                    <a:gd name="connsiteY15" fmla="*/ 204083 h 1983889"/>
                    <a:gd name="connsiteX16" fmla="*/ 1444681 w 1511513"/>
                    <a:gd name="connsiteY16" fmla="*/ 282156 h 1983889"/>
                    <a:gd name="connsiteX17" fmla="*/ 1335755 w 1511513"/>
                    <a:gd name="connsiteY17" fmla="*/ 397793 h 1983889"/>
                    <a:gd name="connsiteX18" fmla="*/ 1172816 w 1511513"/>
                    <a:gd name="connsiteY18" fmla="*/ 620555 h 1983889"/>
                    <a:gd name="connsiteX19" fmla="*/ 939415 w 1511513"/>
                    <a:gd name="connsiteY19" fmla="*/ 1003146 h 1983889"/>
                    <a:gd name="connsiteX20" fmla="*/ 735721 w 1511513"/>
                    <a:gd name="connsiteY20" fmla="*/ 1337617 h 1983889"/>
                    <a:gd name="connsiteX21" fmla="*/ 556005 w 1511513"/>
                    <a:gd name="connsiteY21" fmla="*/ 1586976 h 1983889"/>
                    <a:gd name="connsiteX22" fmla="*/ 295025 w 1511513"/>
                    <a:gd name="connsiteY22" fmla="*/ 1828234 h 1983889"/>
                    <a:gd name="connsiteX23" fmla="*/ 47466 w 1511513"/>
                    <a:gd name="connsiteY23" fmla="*/ 1972514 h 1983889"/>
                    <a:gd name="connsiteX24" fmla="*/ 16040 w 1511513"/>
                    <a:gd name="connsiteY24" fmla="*/ 1983889 h 1983889"/>
                    <a:gd name="connsiteX25" fmla="*/ 0 w 1511513"/>
                    <a:gd name="connsiteY25" fmla="*/ 1981352 h 1983889"/>
                    <a:gd name="connsiteX26" fmla="*/ 60723 w 1511513"/>
                    <a:gd name="connsiteY26" fmla="*/ 1928976 h 1983889"/>
                    <a:gd name="connsiteX27" fmla="*/ 162120 w 1511513"/>
                    <a:gd name="connsiteY27" fmla="*/ 1718326 h 1983889"/>
                    <a:gd name="connsiteX28" fmla="*/ 167276 w 1511513"/>
                    <a:gd name="connsiteY28" fmla="*/ 1679535 h 198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511513" h="1983889">
                      <a:moveTo>
                        <a:pt x="167276" y="1679535"/>
                      </a:moveTo>
                      <a:cubicBezTo>
                        <a:pt x="201321" y="1643445"/>
                        <a:pt x="229064" y="1620693"/>
                        <a:pt x="257379" y="1587222"/>
                      </a:cubicBezTo>
                      <a:cubicBezTo>
                        <a:pt x="310001" y="1524861"/>
                        <a:pt x="354684" y="1455299"/>
                        <a:pt x="398795" y="1386638"/>
                      </a:cubicBezTo>
                      <a:cubicBezTo>
                        <a:pt x="452726" y="1302590"/>
                        <a:pt x="501174" y="1216170"/>
                        <a:pt x="548395" y="1128112"/>
                      </a:cubicBezTo>
                      <a:cubicBezTo>
                        <a:pt x="590705" y="1049139"/>
                        <a:pt x="627613" y="972703"/>
                        <a:pt x="665750" y="891765"/>
                      </a:cubicBezTo>
                      <a:cubicBezTo>
                        <a:pt x="726801" y="762216"/>
                        <a:pt x="790061" y="629803"/>
                        <a:pt x="850866" y="500172"/>
                      </a:cubicBezTo>
                      <a:cubicBezTo>
                        <a:pt x="904552" y="385681"/>
                        <a:pt x="949645" y="270290"/>
                        <a:pt x="1019207" y="163982"/>
                      </a:cubicBezTo>
                      <a:cubicBezTo>
                        <a:pt x="1024690" y="155635"/>
                        <a:pt x="1058162" y="111770"/>
                        <a:pt x="1070682" y="98267"/>
                      </a:cubicBezTo>
                      <a:cubicBezTo>
                        <a:pt x="1117085" y="48018"/>
                        <a:pt x="1174125" y="19375"/>
                        <a:pt x="1240168" y="6363"/>
                      </a:cubicBezTo>
                      <a:cubicBezTo>
                        <a:pt x="1246797" y="2026"/>
                        <a:pt x="1255063" y="7181"/>
                        <a:pt x="1261692" y="2680"/>
                      </a:cubicBezTo>
                      <a:cubicBezTo>
                        <a:pt x="1264311" y="2517"/>
                        <a:pt x="1266930" y="2435"/>
                        <a:pt x="1269548" y="2271"/>
                      </a:cubicBezTo>
                      <a:cubicBezTo>
                        <a:pt x="1287716" y="-839"/>
                        <a:pt x="1305802" y="-593"/>
                        <a:pt x="1323970" y="2026"/>
                      </a:cubicBezTo>
                      <a:cubicBezTo>
                        <a:pt x="1354496" y="8081"/>
                        <a:pt x="1385103" y="12910"/>
                        <a:pt x="1413337" y="27804"/>
                      </a:cubicBezTo>
                      <a:cubicBezTo>
                        <a:pt x="1462194" y="53583"/>
                        <a:pt x="1495993" y="90083"/>
                        <a:pt x="1505323" y="146224"/>
                      </a:cubicBezTo>
                      <a:cubicBezTo>
                        <a:pt x="1505977" y="150315"/>
                        <a:pt x="1507942" y="154162"/>
                        <a:pt x="1509251" y="158090"/>
                      </a:cubicBezTo>
                      <a:cubicBezTo>
                        <a:pt x="1511788" y="173475"/>
                        <a:pt x="1513016" y="188861"/>
                        <a:pt x="1508433" y="204083"/>
                      </a:cubicBezTo>
                      <a:cubicBezTo>
                        <a:pt x="1505404" y="244838"/>
                        <a:pt x="1470296" y="260632"/>
                        <a:pt x="1444681" y="282156"/>
                      </a:cubicBezTo>
                      <a:cubicBezTo>
                        <a:pt x="1403680" y="316609"/>
                        <a:pt x="1369554" y="357201"/>
                        <a:pt x="1335755" y="397793"/>
                      </a:cubicBezTo>
                      <a:cubicBezTo>
                        <a:pt x="1276832" y="468582"/>
                        <a:pt x="1223146" y="543382"/>
                        <a:pt x="1172816" y="620555"/>
                      </a:cubicBezTo>
                      <a:cubicBezTo>
                        <a:pt x="1091142" y="745685"/>
                        <a:pt x="1015361" y="874415"/>
                        <a:pt x="939415" y="1003146"/>
                      </a:cubicBezTo>
                      <a:cubicBezTo>
                        <a:pt x="873045" y="1115591"/>
                        <a:pt x="805774" y="1227381"/>
                        <a:pt x="735721" y="1337617"/>
                      </a:cubicBezTo>
                      <a:cubicBezTo>
                        <a:pt x="680644" y="1424365"/>
                        <a:pt x="621148" y="1507758"/>
                        <a:pt x="556005" y="1586976"/>
                      </a:cubicBezTo>
                      <a:cubicBezTo>
                        <a:pt x="479978" y="1679453"/>
                        <a:pt x="392739" y="1758181"/>
                        <a:pt x="295025" y="1828234"/>
                      </a:cubicBezTo>
                      <a:cubicBezTo>
                        <a:pt x="216297" y="1884702"/>
                        <a:pt x="134705" y="1930940"/>
                        <a:pt x="47466" y="1972514"/>
                      </a:cubicBezTo>
                      <a:cubicBezTo>
                        <a:pt x="38054" y="1977015"/>
                        <a:pt x="25860" y="1980370"/>
                        <a:pt x="16040" y="1983889"/>
                      </a:cubicBezTo>
                      <a:cubicBezTo>
                        <a:pt x="-7775" y="1981598"/>
                        <a:pt x="7120" y="1984707"/>
                        <a:pt x="0" y="1981352"/>
                      </a:cubicBezTo>
                      <a:cubicBezTo>
                        <a:pt x="18577" y="1969731"/>
                        <a:pt x="49921" y="1939861"/>
                        <a:pt x="60723" y="1928976"/>
                      </a:cubicBezTo>
                      <a:cubicBezTo>
                        <a:pt x="118501" y="1870708"/>
                        <a:pt x="149026" y="1798281"/>
                        <a:pt x="162120" y="1718326"/>
                      </a:cubicBezTo>
                      <a:cubicBezTo>
                        <a:pt x="163921" y="1707114"/>
                        <a:pt x="165394" y="1692138"/>
                        <a:pt x="167276" y="1679535"/>
                      </a:cubicBezTo>
                      <a:close/>
                    </a:path>
                  </a:pathLst>
                </a:custGeom>
                <a:solidFill>
                  <a:srgbClr val="E1AF8E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xmlns="" id="{1C8FB3BC-AD28-49A9-B70C-7233F6E1BF27}"/>
                    </a:ext>
                  </a:extLst>
                </p:cNvPr>
                <p:cNvSpPr/>
                <p:nvPr/>
              </p:nvSpPr>
              <p:spPr>
                <a:xfrm>
                  <a:off x="2577888" y="5707316"/>
                  <a:ext cx="1352389" cy="179258"/>
                </a:xfrm>
                <a:custGeom>
                  <a:avLst/>
                  <a:gdLst>
                    <a:gd name="connsiteX0" fmla="*/ 12930 w 1745843"/>
                    <a:gd name="connsiteY0" fmla="*/ 20 h 231410"/>
                    <a:gd name="connsiteX1" fmla="*/ 304518 w 1745843"/>
                    <a:gd name="connsiteY1" fmla="*/ 11641 h 231410"/>
                    <a:gd name="connsiteX2" fmla="*/ 959956 w 1745843"/>
                    <a:gd name="connsiteY2" fmla="*/ 125478 h 231410"/>
                    <a:gd name="connsiteX3" fmla="*/ 1207516 w 1745843"/>
                    <a:gd name="connsiteY3" fmla="*/ 154612 h 231410"/>
                    <a:gd name="connsiteX4" fmla="*/ 1581923 w 1745843"/>
                    <a:gd name="connsiteY4" fmla="*/ 115739 h 231410"/>
                    <a:gd name="connsiteX5" fmla="*/ 1729804 w 1745843"/>
                    <a:gd name="connsiteY5" fmla="*/ 47323 h 231410"/>
                    <a:gd name="connsiteX6" fmla="*/ 1745844 w 1745843"/>
                    <a:gd name="connsiteY6" fmla="*/ 49860 h 231410"/>
                    <a:gd name="connsiteX7" fmla="*/ 1647066 w 1745843"/>
                    <a:gd name="connsiteY7" fmla="*/ 132843 h 231410"/>
                    <a:gd name="connsiteX8" fmla="*/ 1440262 w 1745843"/>
                    <a:gd name="connsiteY8" fmla="*/ 211325 h 231410"/>
                    <a:gd name="connsiteX9" fmla="*/ 1272822 w 1745843"/>
                    <a:gd name="connsiteY9" fmla="*/ 231294 h 231410"/>
                    <a:gd name="connsiteX10" fmla="*/ 1092697 w 1745843"/>
                    <a:gd name="connsiteY10" fmla="*/ 226956 h 231410"/>
                    <a:gd name="connsiteX11" fmla="*/ 802419 w 1745843"/>
                    <a:gd name="connsiteY11" fmla="*/ 182764 h 231410"/>
                    <a:gd name="connsiteX12" fmla="*/ 338563 w 1745843"/>
                    <a:gd name="connsiteY12" fmla="*/ 66063 h 231410"/>
                    <a:gd name="connsiteX13" fmla="*/ 0 w 1745843"/>
                    <a:gd name="connsiteY13" fmla="*/ 3785 h 231410"/>
                    <a:gd name="connsiteX14" fmla="*/ 12930 w 1745843"/>
                    <a:gd name="connsiteY14" fmla="*/ 20 h 23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45843" h="231410">
                      <a:moveTo>
                        <a:pt x="12930" y="20"/>
                      </a:moveTo>
                      <a:cubicBezTo>
                        <a:pt x="29707" y="20"/>
                        <a:pt x="292733" y="10086"/>
                        <a:pt x="304518" y="11641"/>
                      </a:cubicBezTo>
                      <a:cubicBezTo>
                        <a:pt x="525152" y="37502"/>
                        <a:pt x="740713" y="92252"/>
                        <a:pt x="959956" y="125478"/>
                      </a:cubicBezTo>
                      <a:cubicBezTo>
                        <a:pt x="1041548" y="137835"/>
                        <a:pt x="1124941" y="149865"/>
                        <a:pt x="1207516" y="154612"/>
                      </a:cubicBezTo>
                      <a:cubicBezTo>
                        <a:pt x="1333954" y="161814"/>
                        <a:pt x="1460394" y="150111"/>
                        <a:pt x="1581923" y="115739"/>
                      </a:cubicBezTo>
                      <a:cubicBezTo>
                        <a:pt x="1597636" y="111320"/>
                        <a:pt x="1683893" y="75720"/>
                        <a:pt x="1729804" y="47323"/>
                      </a:cubicBezTo>
                      <a:cubicBezTo>
                        <a:pt x="1737415" y="50678"/>
                        <a:pt x="1743225" y="49778"/>
                        <a:pt x="1745844" y="49860"/>
                      </a:cubicBezTo>
                      <a:cubicBezTo>
                        <a:pt x="1726039" y="82431"/>
                        <a:pt x="1679637" y="115002"/>
                        <a:pt x="1647066" y="132843"/>
                      </a:cubicBezTo>
                      <a:cubicBezTo>
                        <a:pt x="1581841" y="168606"/>
                        <a:pt x="1513179" y="195858"/>
                        <a:pt x="1440262" y="211325"/>
                      </a:cubicBezTo>
                      <a:cubicBezTo>
                        <a:pt x="1385103" y="223028"/>
                        <a:pt x="1329453" y="231539"/>
                        <a:pt x="1272822" y="231294"/>
                      </a:cubicBezTo>
                      <a:cubicBezTo>
                        <a:pt x="1212753" y="231048"/>
                        <a:pt x="1152602" y="233013"/>
                        <a:pt x="1092697" y="226956"/>
                      </a:cubicBezTo>
                      <a:cubicBezTo>
                        <a:pt x="995229" y="217054"/>
                        <a:pt x="898332" y="203305"/>
                        <a:pt x="802419" y="182764"/>
                      </a:cubicBezTo>
                      <a:cubicBezTo>
                        <a:pt x="646436" y="149374"/>
                        <a:pt x="493972" y="101745"/>
                        <a:pt x="338563" y="66063"/>
                      </a:cubicBezTo>
                      <a:cubicBezTo>
                        <a:pt x="237657" y="42903"/>
                        <a:pt x="11703" y="3785"/>
                        <a:pt x="0" y="3785"/>
                      </a:cubicBezTo>
                      <a:cubicBezTo>
                        <a:pt x="3437" y="-2517"/>
                        <a:pt x="8838" y="1248"/>
                        <a:pt x="12930" y="20"/>
                      </a:cubicBezTo>
                      <a:close/>
                    </a:path>
                  </a:pathLst>
                </a:custGeom>
                <a:solidFill>
                  <a:srgbClr val="DAB299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48C0F5F2-EA4C-4F20-8064-534535322FBD}"/>
                    </a:ext>
                  </a:extLst>
                </p:cNvPr>
                <p:cNvSpPr/>
                <p:nvPr/>
              </p:nvSpPr>
              <p:spPr>
                <a:xfrm>
                  <a:off x="3497454" y="5324995"/>
                  <a:ext cx="497880" cy="421593"/>
                </a:xfrm>
                <a:custGeom>
                  <a:avLst/>
                  <a:gdLst>
                    <a:gd name="connsiteX0" fmla="*/ 642220 w 642730"/>
                    <a:gd name="connsiteY0" fmla="*/ 230627 h 544248"/>
                    <a:gd name="connsiteX1" fmla="*/ 573313 w 642730"/>
                    <a:gd name="connsiteY1" fmla="*/ 400686 h 544248"/>
                    <a:gd name="connsiteX2" fmla="*/ 303658 w 642730"/>
                    <a:gd name="connsiteY2" fmla="*/ 536864 h 544248"/>
                    <a:gd name="connsiteX3" fmla="*/ 132617 w 642730"/>
                    <a:gd name="connsiteY3" fmla="*/ 528762 h 544248"/>
                    <a:gd name="connsiteX4" fmla="*/ 41204 w 642730"/>
                    <a:gd name="connsiteY4" fmla="*/ 439886 h 544248"/>
                    <a:gd name="connsiteX5" fmla="*/ 1513 w 642730"/>
                    <a:gd name="connsiteY5" fmla="*/ 258861 h 544248"/>
                    <a:gd name="connsiteX6" fmla="*/ 24755 w 642730"/>
                    <a:gd name="connsiteY6" fmla="*/ 48293 h 544248"/>
                    <a:gd name="connsiteX7" fmla="*/ 87279 w 642730"/>
                    <a:gd name="connsiteY7" fmla="*/ 6392 h 544248"/>
                    <a:gd name="connsiteX8" fmla="*/ 225093 w 642730"/>
                    <a:gd name="connsiteY8" fmla="*/ 8 h 544248"/>
                    <a:gd name="connsiteX9" fmla="*/ 494503 w 642730"/>
                    <a:gd name="connsiteY9" fmla="*/ 50666 h 544248"/>
                    <a:gd name="connsiteX10" fmla="*/ 581333 w 642730"/>
                    <a:gd name="connsiteY10" fmla="*/ 100424 h 544248"/>
                    <a:gd name="connsiteX11" fmla="*/ 642220 w 642730"/>
                    <a:gd name="connsiteY11" fmla="*/ 230627 h 54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2730" h="544248">
                      <a:moveTo>
                        <a:pt x="642220" y="230627"/>
                      </a:moveTo>
                      <a:cubicBezTo>
                        <a:pt x="643939" y="301744"/>
                        <a:pt x="614477" y="354448"/>
                        <a:pt x="573313" y="400686"/>
                      </a:cubicBezTo>
                      <a:cubicBezTo>
                        <a:pt x="501705" y="481214"/>
                        <a:pt x="406773" y="517468"/>
                        <a:pt x="303658" y="536864"/>
                      </a:cubicBezTo>
                      <a:cubicBezTo>
                        <a:pt x="245962" y="547748"/>
                        <a:pt x="188921" y="547830"/>
                        <a:pt x="132617" y="528762"/>
                      </a:cubicBezTo>
                      <a:cubicBezTo>
                        <a:pt x="87934" y="513622"/>
                        <a:pt x="56917" y="483915"/>
                        <a:pt x="41204" y="439886"/>
                      </a:cubicBezTo>
                      <a:cubicBezTo>
                        <a:pt x="20336" y="381291"/>
                        <a:pt x="7078" y="321303"/>
                        <a:pt x="1513" y="258861"/>
                      </a:cubicBezTo>
                      <a:cubicBezTo>
                        <a:pt x="-4871" y="186516"/>
                        <a:pt x="10106" y="117609"/>
                        <a:pt x="24755" y="48293"/>
                      </a:cubicBezTo>
                      <a:cubicBezTo>
                        <a:pt x="31547" y="15885"/>
                        <a:pt x="43823" y="10484"/>
                        <a:pt x="87279" y="6392"/>
                      </a:cubicBezTo>
                      <a:cubicBezTo>
                        <a:pt x="133190" y="2054"/>
                        <a:pt x="179428" y="-155"/>
                        <a:pt x="225093" y="8"/>
                      </a:cubicBezTo>
                      <a:cubicBezTo>
                        <a:pt x="317406" y="254"/>
                        <a:pt x="408165" y="14903"/>
                        <a:pt x="494503" y="50666"/>
                      </a:cubicBezTo>
                      <a:cubicBezTo>
                        <a:pt x="525683" y="63597"/>
                        <a:pt x="556045" y="78163"/>
                        <a:pt x="581333" y="100424"/>
                      </a:cubicBezTo>
                      <a:cubicBezTo>
                        <a:pt x="622006" y="136268"/>
                        <a:pt x="646639" y="180215"/>
                        <a:pt x="642220" y="230627"/>
                      </a:cubicBezTo>
                      <a:close/>
                    </a:path>
                  </a:pathLst>
                </a:custGeom>
                <a:solidFill>
                  <a:srgbClr val="FEE5D5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A556D6B-BB6F-4C43-9187-ECDF315B00E0}"/>
              </a:ext>
            </a:extLst>
          </p:cNvPr>
          <p:cNvSpPr txBox="1"/>
          <p:nvPr/>
        </p:nvSpPr>
        <p:spPr>
          <a:xfrm>
            <a:off x="678874" y="1624180"/>
            <a:ext cx="64146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подготовить ребенка к поступлению в детский сад? Этот вопрос волнует многих родителей, но, к сожалению, его задают большей частью слишком поздно: когда непосредственно сталкиваются с трудностями адаптации (привыкания) или когда до первого посещения ребенком яслей, детского сада остается совсем мало времени.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Между тем, если не готовить к этому важному в его жизни событию заранее, поступление в детский сад может быть сопряжено для него с неприятными, а порой и тяжелыми переживаниями.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765E5590-9B4F-496A-829E-73571D40BA90}"/>
              </a:ext>
            </a:extLst>
          </p:cNvPr>
          <p:cNvSpPr/>
          <p:nvPr/>
        </p:nvSpPr>
        <p:spPr>
          <a:xfrm>
            <a:off x="9177463" y="2160024"/>
            <a:ext cx="836305" cy="840006"/>
          </a:xfrm>
          <a:custGeom>
            <a:avLst/>
            <a:gdLst>
              <a:gd name="connsiteX0" fmla="*/ 466711 w 1037961"/>
              <a:gd name="connsiteY0" fmla="*/ 738588 h 1042554"/>
              <a:gd name="connsiteX1" fmla="*/ 495415 w 1037961"/>
              <a:gd name="connsiteY1" fmla="*/ 763361 h 1042554"/>
              <a:gd name="connsiteX2" fmla="*/ 498102 w 1037961"/>
              <a:gd name="connsiteY2" fmla="*/ 962920 h 1042554"/>
              <a:gd name="connsiteX3" fmla="*/ 473985 w 1037961"/>
              <a:gd name="connsiteY3" fmla="*/ 993066 h 1042554"/>
              <a:gd name="connsiteX4" fmla="*/ 271215 w 1037961"/>
              <a:gd name="connsiteY4" fmla="*/ 990117 h 1042554"/>
              <a:gd name="connsiteX5" fmla="*/ 171338 w 1037961"/>
              <a:gd name="connsiteY5" fmla="*/ 870055 h 1042554"/>
              <a:gd name="connsiteX6" fmla="*/ 316173 w 1037961"/>
              <a:gd name="connsiteY6" fmla="*/ 739178 h 1042554"/>
              <a:gd name="connsiteX7" fmla="*/ 466711 w 1037961"/>
              <a:gd name="connsiteY7" fmla="*/ 738588 h 1042554"/>
              <a:gd name="connsiteX8" fmla="*/ 671776 w 1037961"/>
              <a:gd name="connsiteY8" fmla="*/ 654508 h 1042554"/>
              <a:gd name="connsiteX9" fmla="*/ 676625 w 1037961"/>
              <a:gd name="connsiteY9" fmla="*/ 674431 h 1042554"/>
              <a:gd name="connsiteX10" fmla="*/ 727482 w 1037961"/>
              <a:gd name="connsiteY10" fmla="*/ 725550 h 1042554"/>
              <a:gd name="connsiteX11" fmla="*/ 848003 w 1037961"/>
              <a:gd name="connsiteY11" fmla="*/ 736166 h 1042554"/>
              <a:gd name="connsiteX12" fmla="*/ 1011321 w 1037961"/>
              <a:gd name="connsiteY12" fmla="*/ 711132 h 1042554"/>
              <a:gd name="connsiteX13" fmla="*/ 847086 w 1037961"/>
              <a:gd name="connsiteY13" fmla="*/ 951256 h 1042554"/>
              <a:gd name="connsiteX14" fmla="*/ 785416 w 1037961"/>
              <a:gd name="connsiteY14" fmla="*/ 980224 h 1042554"/>
              <a:gd name="connsiteX15" fmla="*/ 681017 w 1037961"/>
              <a:gd name="connsiteY15" fmla="*/ 972360 h 1042554"/>
              <a:gd name="connsiteX16" fmla="*/ 650476 w 1037961"/>
              <a:gd name="connsiteY16" fmla="*/ 999098 h 1042554"/>
              <a:gd name="connsiteX17" fmla="*/ 647462 w 1037961"/>
              <a:gd name="connsiteY17" fmla="*/ 1042418 h 1042554"/>
              <a:gd name="connsiteX18" fmla="*/ 632454 w 1037961"/>
              <a:gd name="connsiteY18" fmla="*/ 1030228 h 1042554"/>
              <a:gd name="connsiteX19" fmla="*/ 546012 w 1037961"/>
              <a:gd name="connsiteY19" fmla="*/ 857867 h 1042554"/>
              <a:gd name="connsiteX20" fmla="*/ 548174 w 1037961"/>
              <a:gd name="connsiteY20" fmla="*/ 815859 h 1042554"/>
              <a:gd name="connsiteX21" fmla="*/ 655129 w 1037961"/>
              <a:gd name="connsiteY21" fmla="*/ 667091 h 1042554"/>
              <a:gd name="connsiteX22" fmla="*/ 671776 w 1037961"/>
              <a:gd name="connsiteY22" fmla="*/ 654508 h 1042554"/>
              <a:gd name="connsiteX23" fmla="*/ 226651 w 1037961"/>
              <a:gd name="connsiteY23" fmla="*/ 434501 h 1042554"/>
              <a:gd name="connsiteX24" fmla="*/ 258632 w 1037961"/>
              <a:gd name="connsiteY24" fmla="*/ 451409 h 1042554"/>
              <a:gd name="connsiteX25" fmla="*/ 349466 w 1037961"/>
              <a:gd name="connsiteY25" fmla="*/ 617610 h 1042554"/>
              <a:gd name="connsiteX26" fmla="*/ 351170 w 1037961"/>
              <a:gd name="connsiteY26" fmla="*/ 637730 h 1042554"/>
              <a:gd name="connsiteX27" fmla="*/ 333737 w 1037961"/>
              <a:gd name="connsiteY27" fmla="*/ 632159 h 1042554"/>
              <a:gd name="connsiteX28" fmla="*/ 265055 w 1037961"/>
              <a:gd name="connsiteY28" fmla="*/ 651886 h 1042554"/>
              <a:gd name="connsiteX29" fmla="*/ 196308 w 1037961"/>
              <a:gd name="connsiteY29" fmla="*/ 770573 h 1042554"/>
              <a:gd name="connsiteX30" fmla="*/ 159344 w 1037961"/>
              <a:gd name="connsiteY30" fmla="*/ 916588 h 1042554"/>
              <a:gd name="connsiteX31" fmla="*/ 140077 w 1037961"/>
              <a:gd name="connsiteY31" fmla="*/ 892012 h 1042554"/>
              <a:gd name="connsiteX32" fmla="*/ 12281 w 1037961"/>
              <a:gd name="connsiteY32" fmla="*/ 671612 h 1042554"/>
              <a:gd name="connsiteX33" fmla="*/ 12347 w 1037961"/>
              <a:gd name="connsiteY33" fmla="*/ 591986 h 1042554"/>
              <a:gd name="connsiteX34" fmla="*/ 64841 w 1037961"/>
              <a:gd name="connsiteY34" fmla="*/ 501676 h 1042554"/>
              <a:gd name="connsiteX35" fmla="*/ 55469 w 1037961"/>
              <a:gd name="connsiteY35" fmla="*/ 470088 h 1042554"/>
              <a:gd name="connsiteX36" fmla="*/ 15034 w 1037961"/>
              <a:gd name="connsiteY36" fmla="*/ 447871 h 1042554"/>
              <a:gd name="connsiteX37" fmla="*/ 27092 w 1037961"/>
              <a:gd name="connsiteY37" fmla="*/ 436926 h 1042554"/>
              <a:gd name="connsiteX38" fmla="*/ 226651 w 1037961"/>
              <a:gd name="connsiteY38" fmla="*/ 434501 h 1042554"/>
              <a:gd name="connsiteX39" fmla="*/ 927981 w 1037961"/>
              <a:gd name="connsiteY39" fmla="*/ 376112 h 1042554"/>
              <a:gd name="connsiteX40" fmla="*/ 942899 w 1037961"/>
              <a:gd name="connsiteY40" fmla="*/ 393078 h 1042554"/>
              <a:gd name="connsiteX41" fmla="*/ 1023443 w 1037961"/>
              <a:gd name="connsiteY41" fmla="*/ 564128 h 1042554"/>
              <a:gd name="connsiteX42" fmla="*/ 950698 w 1037961"/>
              <a:gd name="connsiteY42" fmla="*/ 719712 h 1042554"/>
              <a:gd name="connsiteX43" fmla="*/ 798326 w 1037961"/>
              <a:gd name="connsiteY43" fmla="*/ 677245 h 1042554"/>
              <a:gd name="connsiteX44" fmla="*/ 716274 w 1037961"/>
              <a:gd name="connsiteY44" fmla="*/ 507046 h 1042554"/>
              <a:gd name="connsiteX45" fmla="*/ 729577 w 1037961"/>
              <a:gd name="connsiteY45" fmla="*/ 467069 h 1042554"/>
              <a:gd name="connsiteX46" fmla="*/ 905346 w 1037961"/>
              <a:gd name="connsiteY46" fmla="*/ 381019 h 1042554"/>
              <a:gd name="connsiteX47" fmla="*/ 927981 w 1037961"/>
              <a:gd name="connsiteY47" fmla="*/ 376112 h 1042554"/>
              <a:gd name="connsiteX48" fmla="*/ 379467 w 1037961"/>
              <a:gd name="connsiteY48" fmla="*/ 224 h 1042554"/>
              <a:gd name="connsiteX49" fmla="*/ 461732 w 1037961"/>
              <a:gd name="connsiteY49" fmla="*/ 53726 h 1042554"/>
              <a:gd name="connsiteX50" fmla="*/ 476347 w 1037961"/>
              <a:gd name="connsiteY50" fmla="*/ 211210 h 1042554"/>
              <a:gd name="connsiteX51" fmla="*/ 346518 w 1037961"/>
              <a:gd name="connsiteY51" fmla="*/ 348509 h 1042554"/>
              <a:gd name="connsiteX52" fmla="*/ 304379 w 1037961"/>
              <a:gd name="connsiteY52" fmla="*/ 350278 h 1042554"/>
              <a:gd name="connsiteX53" fmla="*/ 161378 w 1037961"/>
              <a:gd name="connsiteY53" fmla="*/ 216650 h 1042554"/>
              <a:gd name="connsiteX54" fmla="*/ 159281 w 1037961"/>
              <a:gd name="connsiteY54" fmla="*/ 177262 h 1042554"/>
              <a:gd name="connsiteX55" fmla="*/ 290419 w 1037961"/>
              <a:gd name="connsiteY55" fmla="*/ 41143 h 1042554"/>
              <a:gd name="connsiteX56" fmla="*/ 379467 w 1037961"/>
              <a:gd name="connsiteY56" fmla="*/ 224 h 1042554"/>
              <a:gd name="connsiteX57" fmla="*/ 432238 w 1037961"/>
              <a:gd name="connsiteY57" fmla="*/ 120 h 1042554"/>
              <a:gd name="connsiteX58" fmla="*/ 715094 w 1037961"/>
              <a:gd name="connsiteY58" fmla="*/ 68081 h 1042554"/>
              <a:gd name="connsiteX59" fmla="*/ 764115 w 1037961"/>
              <a:gd name="connsiteY59" fmla="*/ 115399 h 1042554"/>
              <a:gd name="connsiteX60" fmla="*/ 793934 w 1037961"/>
              <a:gd name="connsiteY60" fmla="*/ 215801 h 1042554"/>
              <a:gd name="connsiteX61" fmla="*/ 829782 w 1037961"/>
              <a:gd name="connsiteY61" fmla="*/ 234806 h 1042554"/>
              <a:gd name="connsiteX62" fmla="*/ 871332 w 1037961"/>
              <a:gd name="connsiteY62" fmla="*/ 222223 h 1042554"/>
              <a:gd name="connsiteX63" fmla="*/ 865303 w 1037961"/>
              <a:gd name="connsiteY63" fmla="*/ 240573 h 1042554"/>
              <a:gd name="connsiteX64" fmla="*/ 735017 w 1037961"/>
              <a:gd name="connsiteY64" fmla="*/ 382722 h 1042554"/>
              <a:gd name="connsiteX65" fmla="*/ 694974 w 1037961"/>
              <a:gd name="connsiteY65" fmla="*/ 395698 h 1042554"/>
              <a:gd name="connsiteX66" fmla="*/ 517894 w 1037961"/>
              <a:gd name="connsiteY66" fmla="*/ 348709 h 1042554"/>
              <a:gd name="connsiteX67" fmla="*/ 500199 w 1037961"/>
              <a:gd name="connsiteY67" fmla="*/ 337633 h 1042554"/>
              <a:gd name="connsiteX68" fmla="*/ 517108 w 1037961"/>
              <a:gd name="connsiteY68" fmla="*/ 326033 h 1042554"/>
              <a:gd name="connsiteX69" fmla="*/ 546796 w 1037961"/>
              <a:gd name="connsiteY69" fmla="*/ 260300 h 1042554"/>
              <a:gd name="connsiteX70" fmla="*/ 513831 w 1037961"/>
              <a:gd name="connsiteY70" fmla="*/ 143907 h 1042554"/>
              <a:gd name="connsiteX71" fmla="*/ 432238 w 1037961"/>
              <a:gd name="connsiteY71" fmla="*/ 120 h 10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37961" h="1042554">
                <a:moveTo>
                  <a:pt x="466711" y="738588"/>
                </a:moveTo>
                <a:cubicBezTo>
                  <a:pt x="484209" y="738392"/>
                  <a:pt x="495481" y="741209"/>
                  <a:pt x="495415" y="763361"/>
                </a:cubicBezTo>
                <a:cubicBezTo>
                  <a:pt x="495219" y="829881"/>
                  <a:pt x="496726" y="896400"/>
                  <a:pt x="498102" y="962920"/>
                </a:cubicBezTo>
                <a:cubicBezTo>
                  <a:pt x="498431" y="980353"/>
                  <a:pt x="495415" y="993329"/>
                  <a:pt x="473985" y="993066"/>
                </a:cubicBezTo>
                <a:cubicBezTo>
                  <a:pt x="406351" y="992215"/>
                  <a:pt x="338455" y="995360"/>
                  <a:pt x="271215" y="990117"/>
                </a:cubicBezTo>
                <a:cubicBezTo>
                  <a:pt x="195520" y="984219"/>
                  <a:pt x="166291" y="945356"/>
                  <a:pt x="171338" y="870055"/>
                </a:cubicBezTo>
                <a:cubicBezTo>
                  <a:pt x="190671" y="779811"/>
                  <a:pt x="220752" y="739506"/>
                  <a:pt x="316173" y="739178"/>
                </a:cubicBezTo>
                <a:cubicBezTo>
                  <a:pt x="366374" y="738982"/>
                  <a:pt x="416509" y="739112"/>
                  <a:pt x="466711" y="738588"/>
                </a:cubicBezTo>
                <a:close/>
                <a:moveTo>
                  <a:pt x="671776" y="654508"/>
                </a:moveTo>
                <a:cubicBezTo>
                  <a:pt x="681803" y="657719"/>
                  <a:pt x="676625" y="667615"/>
                  <a:pt x="676625" y="674431"/>
                </a:cubicBezTo>
                <a:cubicBezTo>
                  <a:pt x="676363" y="723321"/>
                  <a:pt x="676233" y="722535"/>
                  <a:pt x="727482" y="725550"/>
                </a:cubicBezTo>
                <a:cubicBezTo>
                  <a:pt x="767721" y="727909"/>
                  <a:pt x="807829" y="732431"/>
                  <a:pt x="848003" y="736166"/>
                </a:cubicBezTo>
                <a:cubicBezTo>
                  <a:pt x="904102" y="741344"/>
                  <a:pt x="958040" y="734200"/>
                  <a:pt x="1011321" y="711132"/>
                </a:cubicBezTo>
                <a:cubicBezTo>
                  <a:pt x="956597" y="791151"/>
                  <a:pt x="901874" y="871237"/>
                  <a:pt x="847086" y="951256"/>
                </a:cubicBezTo>
                <a:cubicBezTo>
                  <a:pt x="832274" y="972949"/>
                  <a:pt x="811893" y="982452"/>
                  <a:pt x="785416" y="980224"/>
                </a:cubicBezTo>
                <a:cubicBezTo>
                  <a:pt x="750616" y="977275"/>
                  <a:pt x="715619" y="976685"/>
                  <a:pt x="681017" y="972360"/>
                </a:cubicBezTo>
                <a:cubicBezTo>
                  <a:pt x="658275" y="969476"/>
                  <a:pt x="649232" y="975112"/>
                  <a:pt x="650476" y="999098"/>
                </a:cubicBezTo>
                <a:cubicBezTo>
                  <a:pt x="651263" y="1013451"/>
                  <a:pt x="653884" y="1029048"/>
                  <a:pt x="647462" y="1042418"/>
                </a:cubicBezTo>
                <a:cubicBezTo>
                  <a:pt x="635600" y="1043729"/>
                  <a:pt x="635010" y="1035275"/>
                  <a:pt x="632454" y="1030228"/>
                </a:cubicBezTo>
                <a:cubicBezTo>
                  <a:pt x="603421" y="972884"/>
                  <a:pt x="575175" y="915146"/>
                  <a:pt x="546012" y="857867"/>
                </a:cubicBezTo>
                <a:cubicBezTo>
                  <a:pt x="538343" y="842794"/>
                  <a:pt x="537360" y="830473"/>
                  <a:pt x="548174" y="815859"/>
                </a:cubicBezTo>
                <a:cubicBezTo>
                  <a:pt x="584482" y="766706"/>
                  <a:pt x="619412" y="716636"/>
                  <a:pt x="655129" y="667091"/>
                </a:cubicBezTo>
                <a:cubicBezTo>
                  <a:pt x="659323" y="661323"/>
                  <a:pt x="662534" y="651493"/>
                  <a:pt x="671776" y="654508"/>
                </a:cubicBezTo>
                <a:close/>
                <a:moveTo>
                  <a:pt x="226651" y="434501"/>
                </a:moveTo>
                <a:cubicBezTo>
                  <a:pt x="240872" y="434304"/>
                  <a:pt x="251293" y="437582"/>
                  <a:pt x="258632" y="451409"/>
                </a:cubicBezTo>
                <a:cubicBezTo>
                  <a:pt x="288452" y="507050"/>
                  <a:pt x="319188" y="562232"/>
                  <a:pt x="349466" y="617610"/>
                </a:cubicBezTo>
                <a:cubicBezTo>
                  <a:pt x="353005" y="624033"/>
                  <a:pt x="359690" y="631504"/>
                  <a:pt x="351170" y="637730"/>
                </a:cubicBezTo>
                <a:cubicBezTo>
                  <a:pt x="345010" y="642252"/>
                  <a:pt x="339177" y="635240"/>
                  <a:pt x="333737" y="632159"/>
                </a:cubicBezTo>
                <a:cubicBezTo>
                  <a:pt x="290483" y="608107"/>
                  <a:pt x="290483" y="608042"/>
                  <a:pt x="265055" y="651886"/>
                </a:cubicBezTo>
                <a:cubicBezTo>
                  <a:pt x="242052" y="691405"/>
                  <a:pt x="218721" y="730726"/>
                  <a:pt x="196308" y="770573"/>
                </a:cubicBezTo>
                <a:cubicBezTo>
                  <a:pt x="146565" y="848233"/>
                  <a:pt x="159738" y="886507"/>
                  <a:pt x="159344" y="916588"/>
                </a:cubicBezTo>
                <a:cubicBezTo>
                  <a:pt x="146827" y="912263"/>
                  <a:pt x="144992" y="900532"/>
                  <a:pt x="140077" y="892012"/>
                </a:cubicBezTo>
                <a:cubicBezTo>
                  <a:pt x="97217" y="818742"/>
                  <a:pt x="55207" y="744882"/>
                  <a:pt x="12281" y="671612"/>
                </a:cubicBezTo>
                <a:cubicBezTo>
                  <a:pt x="-3644" y="644480"/>
                  <a:pt x="-4562" y="619117"/>
                  <a:pt x="12347" y="591986"/>
                </a:cubicBezTo>
                <a:cubicBezTo>
                  <a:pt x="30697" y="562429"/>
                  <a:pt x="46294" y="531102"/>
                  <a:pt x="64841" y="501676"/>
                </a:cubicBezTo>
                <a:cubicBezTo>
                  <a:pt x="75000" y="485620"/>
                  <a:pt x="72378" y="477493"/>
                  <a:pt x="55469" y="470088"/>
                </a:cubicBezTo>
                <a:cubicBezTo>
                  <a:pt x="40921" y="463730"/>
                  <a:pt x="27486" y="454817"/>
                  <a:pt x="15034" y="447871"/>
                </a:cubicBezTo>
                <a:cubicBezTo>
                  <a:pt x="15755" y="436205"/>
                  <a:pt x="21980" y="436991"/>
                  <a:pt x="27092" y="436926"/>
                </a:cubicBezTo>
                <a:cubicBezTo>
                  <a:pt x="93612" y="436074"/>
                  <a:pt x="160131" y="435550"/>
                  <a:pt x="226651" y="434501"/>
                </a:cubicBezTo>
                <a:close/>
                <a:moveTo>
                  <a:pt x="927981" y="376112"/>
                </a:moveTo>
                <a:cubicBezTo>
                  <a:pt x="933871" y="377955"/>
                  <a:pt x="938475" y="383444"/>
                  <a:pt x="942899" y="393078"/>
                </a:cubicBezTo>
                <a:cubicBezTo>
                  <a:pt x="969244" y="450357"/>
                  <a:pt x="997818" y="506522"/>
                  <a:pt x="1023443" y="564128"/>
                </a:cubicBezTo>
                <a:cubicBezTo>
                  <a:pt x="1057456" y="640675"/>
                  <a:pt x="1031110" y="696447"/>
                  <a:pt x="950698" y="719712"/>
                </a:cubicBezTo>
                <a:cubicBezTo>
                  <a:pt x="875396" y="737669"/>
                  <a:pt x="814905" y="720695"/>
                  <a:pt x="798326" y="677245"/>
                </a:cubicBezTo>
                <a:cubicBezTo>
                  <a:pt x="775977" y="618589"/>
                  <a:pt x="744716" y="563276"/>
                  <a:pt x="716274" y="507046"/>
                </a:cubicBezTo>
                <a:cubicBezTo>
                  <a:pt x="706443" y="487647"/>
                  <a:pt x="707361" y="477161"/>
                  <a:pt x="729577" y="467069"/>
                </a:cubicBezTo>
                <a:cubicBezTo>
                  <a:pt x="788954" y="440068"/>
                  <a:pt x="847412" y="411035"/>
                  <a:pt x="905346" y="381019"/>
                </a:cubicBezTo>
                <a:cubicBezTo>
                  <a:pt x="914915" y="376071"/>
                  <a:pt x="922091" y="374269"/>
                  <a:pt x="927981" y="376112"/>
                </a:cubicBezTo>
                <a:close/>
                <a:moveTo>
                  <a:pt x="379467" y="224"/>
                </a:moveTo>
                <a:cubicBezTo>
                  <a:pt x="408566" y="2394"/>
                  <a:pt x="436534" y="20302"/>
                  <a:pt x="461732" y="53726"/>
                </a:cubicBezTo>
                <a:cubicBezTo>
                  <a:pt x="505379" y="117624"/>
                  <a:pt x="511081" y="180211"/>
                  <a:pt x="476347" y="211210"/>
                </a:cubicBezTo>
                <a:cubicBezTo>
                  <a:pt x="429488" y="252957"/>
                  <a:pt x="388921" y="301847"/>
                  <a:pt x="346518" y="348509"/>
                </a:cubicBezTo>
                <a:cubicBezTo>
                  <a:pt x="331904" y="364631"/>
                  <a:pt x="321746" y="367449"/>
                  <a:pt x="304379" y="350278"/>
                </a:cubicBezTo>
                <a:cubicBezTo>
                  <a:pt x="257979" y="304469"/>
                  <a:pt x="210072" y="260100"/>
                  <a:pt x="161378" y="216650"/>
                </a:cubicBezTo>
                <a:cubicBezTo>
                  <a:pt x="145322" y="202297"/>
                  <a:pt x="144404" y="192401"/>
                  <a:pt x="159281" y="177262"/>
                </a:cubicBezTo>
                <a:cubicBezTo>
                  <a:pt x="203387" y="132304"/>
                  <a:pt x="245789" y="85511"/>
                  <a:pt x="290419" y="41143"/>
                </a:cubicBezTo>
                <a:cubicBezTo>
                  <a:pt x="320140" y="11619"/>
                  <a:pt x="350369" y="-1947"/>
                  <a:pt x="379467" y="224"/>
                </a:cubicBezTo>
                <a:close/>
                <a:moveTo>
                  <a:pt x="432238" y="120"/>
                </a:moveTo>
                <a:cubicBezTo>
                  <a:pt x="526545" y="22795"/>
                  <a:pt x="620852" y="45406"/>
                  <a:pt x="715094" y="68081"/>
                </a:cubicBezTo>
                <a:cubicBezTo>
                  <a:pt x="740653" y="74242"/>
                  <a:pt x="756775" y="89839"/>
                  <a:pt x="764115" y="115399"/>
                </a:cubicBezTo>
                <a:cubicBezTo>
                  <a:pt x="773749" y="148954"/>
                  <a:pt x="785676" y="181919"/>
                  <a:pt x="793934" y="215801"/>
                </a:cubicBezTo>
                <a:cubicBezTo>
                  <a:pt x="799373" y="238083"/>
                  <a:pt x="807828" y="244571"/>
                  <a:pt x="829782" y="234806"/>
                </a:cubicBezTo>
                <a:cubicBezTo>
                  <a:pt x="842889" y="228973"/>
                  <a:pt x="856586" y="220912"/>
                  <a:pt x="871332" y="222223"/>
                </a:cubicBezTo>
                <a:cubicBezTo>
                  <a:pt x="876772" y="232840"/>
                  <a:pt x="869104" y="236444"/>
                  <a:pt x="865303" y="240573"/>
                </a:cubicBezTo>
                <a:cubicBezTo>
                  <a:pt x="822049" y="288088"/>
                  <a:pt x="778139" y="335077"/>
                  <a:pt x="735017" y="382722"/>
                </a:cubicBezTo>
                <a:cubicBezTo>
                  <a:pt x="723679" y="395239"/>
                  <a:pt x="712538" y="400548"/>
                  <a:pt x="694974" y="395698"/>
                </a:cubicBezTo>
                <a:cubicBezTo>
                  <a:pt x="636122" y="379315"/>
                  <a:pt x="576877" y="364438"/>
                  <a:pt x="517894" y="348709"/>
                </a:cubicBezTo>
                <a:cubicBezTo>
                  <a:pt x="511013" y="346874"/>
                  <a:pt x="500723" y="347332"/>
                  <a:pt x="500199" y="337633"/>
                </a:cubicBezTo>
                <a:cubicBezTo>
                  <a:pt x="499610" y="327147"/>
                  <a:pt x="510751" y="328392"/>
                  <a:pt x="517108" y="326033"/>
                </a:cubicBezTo>
                <a:cubicBezTo>
                  <a:pt x="562918" y="308863"/>
                  <a:pt x="562197" y="309255"/>
                  <a:pt x="546796" y="260300"/>
                </a:cubicBezTo>
                <a:cubicBezTo>
                  <a:pt x="534671" y="221830"/>
                  <a:pt x="524645" y="182770"/>
                  <a:pt x="513831" y="143907"/>
                </a:cubicBezTo>
                <a:cubicBezTo>
                  <a:pt x="498626" y="89512"/>
                  <a:pt x="472674" y="41670"/>
                  <a:pt x="432238" y="12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09F29A5-9631-4E0D-83CF-4E0AFE8998AE}"/>
              </a:ext>
            </a:extLst>
          </p:cNvPr>
          <p:cNvSpPr txBox="1"/>
          <p:nvPr/>
        </p:nvSpPr>
        <p:spPr>
          <a:xfrm>
            <a:off x="8455415" y="3383944"/>
            <a:ext cx="207705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" name="Рисунок 25" descr="C:\Users\UeerAsus\Desktop\1660756818_2-flomaster-club-p-kartinki-plachushchikh-detei-krasivo-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564" y="3034145"/>
            <a:ext cx="2272146" cy="17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4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>
            <a:extLst>
              <a:ext uri="{FF2B5EF4-FFF2-40B4-BE49-F238E27FC236}">
                <a16:creationId xmlns:a16="http://schemas.microsoft.com/office/drawing/2014/main" xmlns="" id="{81EFB54E-454A-427B-9405-71EE6965C09F}"/>
              </a:ext>
            </a:extLst>
          </p:cNvPr>
          <p:cNvGrpSpPr/>
          <p:nvPr/>
        </p:nvGrpSpPr>
        <p:grpSpPr>
          <a:xfrm>
            <a:off x="665019" y="4521628"/>
            <a:ext cx="4004422" cy="1144886"/>
            <a:chOff x="869475" y="4706510"/>
            <a:chExt cx="3394752" cy="53298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41761BA2-5712-4DB6-9D3D-E3E32EA866F1}"/>
                </a:ext>
              </a:extLst>
            </p:cNvPr>
            <p:cNvSpPr txBox="1"/>
            <p:nvPr/>
          </p:nvSpPr>
          <p:spPr>
            <a:xfrm>
              <a:off x="1113182" y="4796816"/>
              <a:ext cx="3151045" cy="44267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0C871804-B20A-4EDD-A242-F1159F48BE22}"/>
                </a:ext>
              </a:extLst>
            </p:cNvPr>
            <p:cNvSpPr txBox="1"/>
            <p:nvPr/>
          </p:nvSpPr>
          <p:spPr>
            <a:xfrm>
              <a:off x="869475" y="4706510"/>
              <a:ext cx="3151045" cy="27223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Познавательные</a:t>
              </a:r>
              <a:endParaRPr lang="ko-KR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78">
            <a:extLst>
              <a:ext uri="{FF2B5EF4-FFF2-40B4-BE49-F238E27FC236}">
                <a16:creationId xmlns:a16="http://schemas.microsoft.com/office/drawing/2014/main" xmlns="" id="{3ED11D83-F37E-4799-B852-7BDEB30A2C53}"/>
              </a:ext>
            </a:extLst>
          </p:cNvPr>
          <p:cNvGrpSpPr/>
          <p:nvPr/>
        </p:nvGrpSpPr>
        <p:grpSpPr>
          <a:xfrm>
            <a:off x="8009667" y="3163879"/>
            <a:ext cx="3974514" cy="3182062"/>
            <a:chOff x="751954" y="876128"/>
            <a:chExt cx="3371371" cy="318206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85AB411-13D8-4527-B552-B87A1BFCE9B8}"/>
                </a:ext>
              </a:extLst>
            </p:cNvPr>
            <p:cNvSpPr txBox="1"/>
            <p:nvPr/>
          </p:nvSpPr>
          <p:spPr>
            <a:xfrm>
              <a:off x="972280" y="3615516"/>
              <a:ext cx="3151045" cy="44267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431C46AD-41D0-4D97-BCF0-AE1CF9F88954}"/>
                </a:ext>
              </a:extLst>
            </p:cNvPr>
            <p:cNvSpPr txBox="1"/>
            <p:nvPr/>
          </p:nvSpPr>
          <p:spPr>
            <a:xfrm>
              <a:off x="751954" y="876128"/>
              <a:ext cx="3151045" cy="29625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Наглядно-информационные: информационно-ознакомительные; информационно-просветительские</a:t>
              </a:r>
              <a:endParaRPr lang="ko-KR" alt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81">
            <a:extLst>
              <a:ext uri="{FF2B5EF4-FFF2-40B4-BE49-F238E27FC236}">
                <a16:creationId xmlns:a16="http://schemas.microsoft.com/office/drawing/2014/main" xmlns="" id="{43A1A0A8-2655-482C-AAB3-071C4FD98579}"/>
              </a:ext>
            </a:extLst>
          </p:cNvPr>
          <p:cNvGrpSpPr/>
          <p:nvPr/>
        </p:nvGrpSpPr>
        <p:grpSpPr>
          <a:xfrm>
            <a:off x="305036" y="1399308"/>
            <a:ext cx="4641038" cy="1745674"/>
            <a:chOff x="8054295" y="1647035"/>
            <a:chExt cx="3117188" cy="8062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200CED75-23D4-4CCE-8200-A69B74D2DF37}"/>
                </a:ext>
              </a:extLst>
            </p:cNvPr>
            <p:cNvSpPr txBox="1"/>
            <p:nvPr/>
          </p:nvSpPr>
          <p:spPr>
            <a:xfrm>
              <a:off x="8215854" y="2151142"/>
              <a:ext cx="2955629" cy="30211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1B28BEE1-3CA3-4E1E-806B-3782B1EFB600}"/>
                </a:ext>
              </a:extLst>
            </p:cNvPr>
            <p:cNvSpPr txBox="1"/>
            <p:nvPr/>
          </p:nvSpPr>
          <p:spPr>
            <a:xfrm>
              <a:off x="8054295" y="1647035"/>
              <a:ext cx="2924937" cy="5504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Информационно-аналитические</a:t>
              </a:r>
              <a:endParaRPr lang="ko-KR" alt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84">
            <a:extLst>
              <a:ext uri="{FF2B5EF4-FFF2-40B4-BE49-F238E27FC236}">
                <a16:creationId xmlns:a16="http://schemas.microsoft.com/office/drawing/2014/main" xmlns="" id="{0BC281F7-15D1-46E7-95C9-5DDF381C0CFB}"/>
              </a:ext>
            </a:extLst>
          </p:cNvPr>
          <p:cNvGrpSpPr/>
          <p:nvPr/>
        </p:nvGrpSpPr>
        <p:grpSpPr>
          <a:xfrm>
            <a:off x="7095271" y="1532457"/>
            <a:ext cx="4279312" cy="1141472"/>
            <a:chOff x="880611" y="1619430"/>
            <a:chExt cx="3439453" cy="95309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D219E3D0-4923-4FBB-94EA-5175B40A1803}"/>
                </a:ext>
              </a:extLst>
            </p:cNvPr>
            <p:cNvSpPr txBox="1"/>
            <p:nvPr/>
          </p:nvSpPr>
          <p:spPr>
            <a:xfrm>
              <a:off x="1169019" y="1925535"/>
              <a:ext cx="3151045" cy="6469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F14D2097-BE4A-42C7-8E65-9D8C8209C75C}"/>
                </a:ext>
              </a:extLst>
            </p:cNvPr>
            <p:cNvSpPr txBox="1"/>
            <p:nvPr/>
          </p:nvSpPr>
          <p:spPr>
            <a:xfrm>
              <a:off x="880611" y="1619430"/>
              <a:ext cx="3205608" cy="5402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Досуговое</a:t>
              </a:r>
              <a:endParaRPr lang="ko-KR" alt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 и формы  работы по проблеме подготовки детей к посещению дошкольной организации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B6085356-0DA1-4BFB-A45D-20BF663BDAFA}"/>
              </a:ext>
            </a:extLst>
          </p:cNvPr>
          <p:cNvSpPr/>
          <p:nvPr/>
        </p:nvSpPr>
        <p:spPr>
          <a:xfrm>
            <a:off x="5185452" y="3259756"/>
            <a:ext cx="891659" cy="1473602"/>
          </a:xfrm>
          <a:custGeom>
            <a:avLst/>
            <a:gdLst>
              <a:gd name="connsiteX0" fmla="*/ 427503 w 891659"/>
              <a:gd name="connsiteY0" fmla="*/ 223 h 1473602"/>
              <a:gd name="connsiteX1" fmla="*/ 492271 w 891659"/>
              <a:gd name="connsiteY1" fmla="*/ 20312 h 1473602"/>
              <a:gd name="connsiteX2" fmla="*/ 516618 w 891659"/>
              <a:gd name="connsiteY2" fmla="*/ 176145 h 1473602"/>
              <a:gd name="connsiteX3" fmla="*/ 480851 w 891659"/>
              <a:gd name="connsiteY3" fmla="*/ 229261 h 1473602"/>
              <a:gd name="connsiteX4" fmla="*/ 496141 w 891659"/>
              <a:gd name="connsiteY4" fmla="*/ 278890 h 1473602"/>
              <a:gd name="connsiteX5" fmla="*/ 563008 w 891659"/>
              <a:gd name="connsiteY5" fmla="*/ 292999 h 1473602"/>
              <a:gd name="connsiteX6" fmla="*/ 860674 w 891659"/>
              <a:gd name="connsiteY6" fmla="*/ 293686 h 1473602"/>
              <a:gd name="connsiteX7" fmla="*/ 872148 w 891659"/>
              <a:gd name="connsiteY7" fmla="*/ 293843 h 1473602"/>
              <a:gd name="connsiteX8" fmla="*/ 876672 w 891659"/>
              <a:gd name="connsiteY8" fmla="*/ 293848 h 1473602"/>
              <a:gd name="connsiteX9" fmla="*/ 878220 w 891659"/>
              <a:gd name="connsiteY9" fmla="*/ 294334 h 1473602"/>
              <a:gd name="connsiteX10" fmla="*/ 885321 w 891659"/>
              <a:gd name="connsiteY10" fmla="*/ 296115 h 1473602"/>
              <a:gd name="connsiteX11" fmla="*/ 885480 w 891659"/>
              <a:gd name="connsiteY11" fmla="*/ 296609 h 1473602"/>
              <a:gd name="connsiteX12" fmla="*/ 887511 w 891659"/>
              <a:gd name="connsiteY12" fmla="*/ 297246 h 1473602"/>
              <a:gd name="connsiteX13" fmla="*/ 890918 w 891659"/>
              <a:gd name="connsiteY13" fmla="*/ 307766 h 1473602"/>
              <a:gd name="connsiteX14" fmla="*/ 891659 w 891659"/>
              <a:gd name="connsiteY14" fmla="*/ 666865 h 1473602"/>
              <a:gd name="connsiteX15" fmla="*/ 842305 w 891659"/>
              <a:gd name="connsiteY15" fmla="*/ 691624 h 1473602"/>
              <a:gd name="connsiteX16" fmla="*/ 791165 w 891659"/>
              <a:gd name="connsiteY16" fmla="*/ 653414 h 1473602"/>
              <a:gd name="connsiteX17" fmla="*/ 699703 w 891659"/>
              <a:gd name="connsiteY17" fmla="*/ 637850 h 1473602"/>
              <a:gd name="connsiteX18" fmla="*/ 609804 w 891659"/>
              <a:gd name="connsiteY18" fmla="*/ 712102 h 1473602"/>
              <a:gd name="connsiteX19" fmla="*/ 600801 w 891659"/>
              <a:gd name="connsiteY19" fmla="*/ 743917 h 1473602"/>
              <a:gd name="connsiteX20" fmla="*/ 616695 w 891659"/>
              <a:gd name="connsiteY20" fmla="*/ 848143 h 1473602"/>
              <a:gd name="connsiteX21" fmla="*/ 805714 w 891659"/>
              <a:gd name="connsiteY21" fmla="*/ 882620 h 1473602"/>
              <a:gd name="connsiteX22" fmla="*/ 844748 w 891659"/>
              <a:gd name="connsiteY22" fmla="*/ 855225 h 1473602"/>
              <a:gd name="connsiteX23" fmla="*/ 887240 w 891659"/>
              <a:gd name="connsiteY23" fmla="*/ 868621 h 1473602"/>
              <a:gd name="connsiteX24" fmla="*/ 891028 w 891659"/>
              <a:gd name="connsiteY24" fmla="*/ 921023 h 1473602"/>
              <a:gd name="connsiteX25" fmla="*/ 890973 w 891659"/>
              <a:gd name="connsiteY25" fmla="*/ 1152590 h 1473602"/>
              <a:gd name="connsiteX26" fmla="*/ 863304 w 891659"/>
              <a:gd name="connsiteY26" fmla="*/ 1182785 h 1473602"/>
              <a:gd name="connsiteX27" fmla="*/ 555756 w 891659"/>
              <a:gd name="connsiteY27" fmla="*/ 1182565 h 1473602"/>
              <a:gd name="connsiteX28" fmla="*/ 491688 w 891659"/>
              <a:gd name="connsiteY28" fmla="*/ 1210536 h 1473602"/>
              <a:gd name="connsiteX29" fmla="*/ 528196 w 891659"/>
              <a:gd name="connsiteY29" fmla="*/ 1308395 h 1473602"/>
              <a:gd name="connsiteX30" fmla="*/ 546203 w 891659"/>
              <a:gd name="connsiteY30" fmla="*/ 1377815 h 1473602"/>
              <a:gd name="connsiteX31" fmla="*/ 351337 w 891659"/>
              <a:gd name="connsiteY31" fmla="*/ 1452012 h 1473602"/>
              <a:gd name="connsiteX32" fmla="*/ 313209 w 891659"/>
              <a:gd name="connsiteY32" fmla="*/ 1335213 h 1473602"/>
              <a:gd name="connsiteX33" fmla="*/ 360670 w 891659"/>
              <a:gd name="connsiteY33" fmla="*/ 1260770 h 1473602"/>
              <a:gd name="connsiteX34" fmla="*/ 352627 w 891659"/>
              <a:gd name="connsiteY34" fmla="*/ 1197360 h 1473602"/>
              <a:gd name="connsiteX35" fmla="*/ 272995 w 891659"/>
              <a:gd name="connsiteY35" fmla="*/ 1183471 h 1473602"/>
              <a:gd name="connsiteX36" fmla="*/ 20567 w 891659"/>
              <a:gd name="connsiteY36" fmla="*/ 1182428 h 1473602"/>
              <a:gd name="connsiteX37" fmla="*/ 336 w 891659"/>
              <a:gd name="connsiteY37" fmla="*/ 1162636 h 1473602"/>
              <a:gd name="connsiteX38" fmla="*/ 7 w 891659"/>
              <a:gd name="connsiteY38" fmla="*/ 303182 h 1473602"/>
              <a:gd name="connsiteX39" fmla="*/ 11206 w 891659"/>
              <a:gd name="connsiteY39" fmla="*/ 292009 h 1473602"/>
              <a:gd name="connsiteX40" fmla="*/ 209679 w 891659"/>
              <a:gd name="connsiteY40" fmla="*/ 292594 h 1473602"/>
              <a:gd name="connsiteX41" fmla="*/ 231057 w 891659"/>
              <a:gd name="connsiteY41" fmla="*/ 292640 h 1473602"/>
              <a:gd name="connsiteX42" fmla="*/ 308137 w 891659"/>
              <a:gd name="connsiteY42" fmla="*/ 289678 h 1473602"/>
              <a:gd name="connsiteX43" fmla="*/ 361225 w 891659"/>
              <a:gd name="connsiteY43" fmla="*/ 260306 h 1473602"/>
              <a:gd name="connsiteX44" fmla="*/ 362927 w 891659"/>
              <a:gd name="connsiteY44" fmla="*/ 231924 h 1473602"/>
              <a:gd name="connsiteX45" fmla="*/ 326611 w 891659"/>
              <a:gd name="connsiteY45" fmla="*/ 174553 h 1473602"/>
              <a:gd name="connsiteX46" fmla="*/ 310250 w 891659"/>
              <a:gd name="connsiteY46" fmla="*/ 75460 h 1473602"/>
              <a:gd name="connsiteX47" fmla="*/ 362323 w 891659"/>
              <a:gd name="connsiteY47" fmla="*/ 13752 h 1473602"/>
              <a:gd name="connsiteX48" fmla="*/ 427503 w 891659"/>
              <a:gd name="connsiteY48" fmla="*/ 223 h 147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1659" h="1473602">
                <a:moveTo>
                  <a:pt x="427503" y="223"/>
                </a:moveTo>
                <a:cubicBezTo>
                  <a:pt x="449106" y="1517"/>
                  <a:pt x="470640" y="8413"/>
                  <a:pt x="492271" y="20312"/>
                </a:cubicBezTo>
                <a:cubicBezTo>
                  <a:pt x="540033" y="46610"/>
                  <a:pt x="558864" y="130359"/>
                  <a:pt x="516618" y="176145"/>
                </a:cubicBezTo>
                <a:cubicBezTo>
                  <a:pt x="502180" y="191792"/>
                  <a:pt x="489965" y="209607"/>
                  <a:pt x="480851" y="229261"/>
                </a:cubicBezTo>
                <a:cubicBezTo>
                  <a:pt x="472891" y="246445"/>
                  <a:pt x="479067" y="271341"/>
                  <a:pt x="496141" y="278890"/>
                </a:cubicBezTo>
                <a:cubicBezTo>
                  <a:pt x="519391" y="289211"/>
                  <a:pt x="536767" y="293383"/>
                  <a:pt x="563008" y="292999"/>
                </a:cubicBezTo>
                <a:cubicBezTo>
                  <a:pt x="603634" y="292423"/>
                  <a:pt x="857545" y="293768"/>
                  <a:pt x="860674" y="293686"/>
                </a:cubicBezTo>
                <a:lnTo>
                  <a:pt x="872148" y="293843"/>
                </a:lnTo>
                <a:lnTo>
                  <a:pt x="876672" y="293848"/>
                </a:lnTo>
                <a:lnTo>
                  <a:pt x="878220" y="294334"/>
                </a:lnTo>
                <a:lnTo>
                  <a:pt x="885321" y="296115"/>
                </a:lnTo>
                <a:lnTo>
                  <a:pt x="885480" y="296609"/>
                </a:lnTo>
                <a:lnTo>
                  <a:pt x="887511" y="297246"/>
                </a:lnTo>
                <a:cubicBezTo>
                  <a:pt x="889813" y="299531"/>
                  <a:pt x="890877" y="303004"/>
                  <a:pt x="890918" y="307766"/>
                </a:cubicBezTo>
                <a:cubicBezTo>
                  <a:pt x="891083" y="322396"/>
                  <a:pt x="891659" y="616769"/>
                  <a:pt x="891659" y="666865"/>
                </a:cubicBezTo>
                <a:cubicBezTo>
                  <a:pt x="891659" y="684707"/>
                  <a:pt x="863907" y="708726"/>
                  <a:pt x="842305" y="691624"/>
                </a:cubicBezTo>
                <a:cubicBezTo>
                  <a:pt x="825285" y="678833"/>
                  <a:pt x="808596" y="665602"/>
                  <a:pt x="791165" y="653414"/>
                </a:cubicBezTo>
                <a:cubicBezTo>
                  <a:pt x="763277" y="633925"/>
                  <a:pt x="731435" y="630549"/>
                  <a:pt x="699703" y="637850"/>
                </a:cubicBezTo>
                <a:cubicBezTo>
                  <a:pt x="658198" y="647430"/>
                  <a:pt x="626659" y="671504"/>
                  <a:pt x="609804" y="712102"/>
                </a:cubicBezTo>
                <a:cubicBezTo>
                  <a:pt x="606071" y="722505"/>
                  <a:pt x="601954" y="732799"/>
                  <a:pt x="600801" y="743917"/>
                </a:cubicBezTo>
                <a:cubicBezTo>
                  <a:pt x="595393" y="780287"/>
                  <a:pt x="599017" y="813941"/>
                  <a:pt x="616695" y="848143"/>
                </a:cubicBezTo>
                <a:cubicBezTo>
                  <a:pt x="649140" y="910839"/>
                  <a:pt x="750814" y="936889"/>
                  <a:pt x="805714" y="882620"/>
                </a:cubicBezTo>
                <a:cubicBezTo>
                  <a:pt x="816886" y="871558"/>
                  <a:pt x="830556" y="862664"/>
                  <a:pt x="844748" y="855225"/>
                </a:cubicBezTo>
                <a:cubicBezTo>
                  <a:pt x="863001" y="845673"/>
                  <a:pt x="879938" y="849790"/>
                  <a:pt x="887240" y="868621"/>
                </a:cubicBezTo>
                <a:cubicBezTo>
                  <a:pt x="893855" y="885695"/>
                  <a:pt x="891055" y="902466"/>
                  <a:pt x="891028" y="921023"/>
                </a:cubicBezTo>
                <a:cubicBezTo>
                  <a:pt x="890918" y="998211"/>
                  <a:pt x="891083" y="1075400"/>
                  <a:pt x="890973" y="1152590"/>
                </a:cubicBezTo>
                <a:cubicBezTo>
                  <a:pt x="890946" y="1180753"/>
                  <a:pt x="890726" y="1180753"/>
                  <a:pt x="863304" y="1182785"/>
                </a:cubicBezTo>
                <a:cubicBezTo>
                  <a:pt x="856386" y="1182812"/>
                  <a:pt x="617600" y="1182565"/>
                  <a:pt x="555756" y="1182565"/>
                </a:cubicBezTo>
                <a:cubicBezTo>
                  <a:pt x="532424" y="1182565"/>
                  <a:pt x="508515" y="1189674"/>
                  <a:pt x="491688" y="1210536"/>
                </a:cubicBezTo>
                <a:cubicBezTo>
                  <a:pt x="466956" y="1241253"/>
                  <a:pt x="509887" y="1284459"/>
                  <a:pt x="528196" y="1308395"/>
                </a:cubicBezTo>
                <a:cubicBezTo>
                  <a:pt x="543321" y="1328159"/>
                  <a:pt x="549579" y="1353220"/>
                  <a:pt x="546203" y="1377815"/>
                </a:cubicBezTo>
                <a:cubicBezTo>
                  <a:pt x="533933" y="1467604"/>
                  <a:pt x="420950" y="1498760"/>
                  <a:pt x="351337" y="1452012"/>
                </a:cubicBezTo>
                <a:cubicBezTo>
                  <a:pt x="315186" y="1427719"/>
                  <a:pt x="300143" y="1376333"/>
                  <a:pt x="313209" y="1335213"/>
                </a:cubicBezTo>
                <a:cubicBezTo>
                  <a:pt x="322459" y="1306171"/>
                  <a:pt x="347110" y="1287258"/>
                  <a:pt x="360670" y="1260770"/>
                </a:cubicBezTo>
                <a:cubicBezTo>
                  <a:pt x="371896" y="1238864"/>
                  <a:pt x="376783" y="1210976"/>
                  <a:pt x="352627" y="1197360"/>
                </a:cubicBezTo>
                <a:cubicBezTo>
                  <a:pt x="328773" y="1183938"/>
                  <a:pt x="299512" y="1183718"/>
                  <a:pt x="272995" y="1183471"/>
                </a:cubicBezTo>
                <a:cubicBezTo>
                  <a:pt x="188861" y="1182675"/>
                  <a:pt x="104700" y="1182702"/>
                  <a:pt x="20567" y="1182428"/>
                </a:cubicBezTo>
                <a:cubicBezTo>
                  <a:pt x="391" y="1182345"/>
                  <a:pt x="336" y="1182400"/>
                  <a:pt x="336" y="1162636"/>
                </a:cubicBezTo>
                <a:cubicBezTo>
                  <a:pt x="336" y="898514"/>
                  <a:pt x="336" y="319157"/>
                  <a:pt x="7" y="303182"/>
                </a:cubicBezTo>
                <a:cubicBezTo>
                  <a:pt x="-158" y="294891"/>
                  <a:pt x="2861" y="291296"/>
                  <a:pt x="11206" y="292009"/>
                </a:cubicBezTo>
                <a:cubicBezTo>
                  <a:pt x="12476" y="292121"/>
                  <a:pt x="95502" y="292342"/>
                  <a:pt x="209679" y="292594"/>
                </a:cubicBezTo>
                <a:lnTo>
                  <a:pt x="231057" y="292640"/>
                </a:lnTo>
                <a:lnTo>
                  <a:pt x="308137" y="289678"/>
                </a:lnTo>
                <a:cubicBezTo>
                  <a:pt x="327709" y="283310"/>
                  <a:pt x="349010" y="280400"/>
                  <a:pt x="361225" y="260306"/>
                </a:cubicBezTo>
                <a:cubicBezTo>
                  <a:pt x="366989" y="250809"/>
                  <a:pt x="367016" y="241696"/>
                  <a:pt x="362927" y="231924"/>
                </a:cubicBezTo>
                <a:cubicBezTo>
                  <a:pt x="354061" y="210759"/>
                  <a:pt x="340418" y="192423"/>
                  <a:pt x="326611" y="174553"/>
                </a:cubicBezTo>
                <a:cubicBezTo>
                  <a:pt x="305008" y="146610"/>
                  <a:pt x="301000" y="109168"/>
                  <a:pt x="310250" y="75460"/>
                </a:cubicBezTo>
                <a:cubicBezTo>
                  <a:pt x="317909" y="47570"/>
                  <a:pt x="336410" y="26187"/>
                  <a:pt x="362323" y="13752"/>
                </a:cubicBezTo>
                <a:cubicBezTo>
                  <a:pt x="384228" y="3239"/>
                  <a:pt x="405900" y="-1071"/>
                  <a:pt x="427503" y="223"/>
                </a:cubicBezTo>
                <a:close/>
              </a:path>
            </a:pathLst>
          </a:custGeom>
          <a:solidFill>
            <a:schemeClr val="accent2"/>
          </a:solidFill>
          <a:ln w="38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Graphic 173">
            <a:extLst>
              <a:ext uri="{FF2B5EF4-FFF2-40B4-BE49-F238E27FC236}">
                <a16:creationId xmlns:a16="http://schemas.microsoft.com/office/drawing/2014/main" xmlns="" id="{9F538E06-26A9-454E-9C60-7CF50861B574}"/>
              </a:ext>
            </a:extLst>
          </p:cNvPr>
          <p:cNvSpPr/>
          <p:nvPr/>
        </p:nvSpPr>
        <p:spPr>
          <a:xfrm>
            <a:off x="6214125" y="4513352"/>
            <a:ext cx="1158816" cy="1274866"/>
          </a:xfrm>
          <a:custGeom>
            <a:avLst/>
            <a:gdLst>
              <a:gd name="connsiteX0" fmla="*/ 1603222 w 1613203"/>
              <a:gd name="connsiteY0" fmla="*/ 631413 h 1774759"/>
              <a:gd name="connsiteX1" fmla="*/ 1184137 w 1613203"/>
              <a:gd name="connsiteY1" fmla="*/ 457771 h 1774759"/>
              <a:gd name="connsiteX2" fmla="*/ 1101252 w 1613203"/>
              <a:gd name="connsiteY2" fmla="*/ 382262 h 1774759"/>
              <a:gd name="connsiteX3" fmla="*/ 1125403 w 1613203"/>
              <a:gd name="connsiteY3" fmla="*/ 333846 h 1774759"/>
              <a:gd name="connsiteX4" fmla="*/ 1193231 w 1613203"/>
              <a:gd name="connsiteY4" fmla="*/ 287951 h 1774759"/>
              <a:gd name="connsiteX5" fmla="*/ 1193231 w 1613203"/>
              <a:gd name="connsiteY5" fmla="*/ 287951 h 1774759"/>
              <a:gd name="connsiteX6" fmla="*/ 1193231 w 1613203"/>
              <a:gd name="connsiteY6" fmla="*/ 287951 h 1774759"/>
              <a:gd name="connsiteX7" fmla="*/ 1267098 w 1613203"/>
              <a:gd name="connsiteY7" fmla="*/ 195590 h 1774759"/>
              <a:gd name="connsiteX8" fmla="*/ 1266639 w 1613203"/>
              <a:gd name="connsiteY8" fmla="*/ 120119 h 1774759"/>
              <a:gd name="connsiteX9" fmla="*/ 1217955 w 1613203"/>
              <a:gd name="connsiteY9" fmla="*/ 49577 h 1774759"/>
              <a:gd name="connsiteX10" fmla="*/ 1135224 w 1613203"/>
              <a:gd name="connsiteY10" fmla="*/ 5785 h 1774759"/>
              <a:gd name="connsiteX11" fmla="*/ 1043244 w 1613203"/>
              <a:gd name="connsiteY11" fmla="*/ 7504 h 1774759"/>
              <a:gd name="connsiteX12" fmla="*/ 946030 w 1613203"/>
              <a:gd name="connsiteY12" fmla="*/ 104031 h 1774759"/>
              <a:gd name="connsiteX13" fmla="*/ 953902 w 1613203"/>
              <a:gd name="connsiteY13" fmla="*/ 207245 h 1774759"/>
              <a:gd name="connsiteX14" fmla="*/ 963187 w 1613203"/>
              <a:gd name="connsiteY14" fmla="*/ 292652 h 1774759"/>
              <a:gd name="connsiteX15" fmla="*/ 919892 w 1613203"/>
              <a:gd name="connsiteY15" fmla="*/ 328763 h 1774759"/>
              <a:gd name="connsiteX16" fmla="*/ 864559 w 1613203"/>
              <a:gd name="connsiteY16" fmla="*/ 323375 h 1774759"/>
              <a:gd name="connsiteX17" fmla="*/ 487967 w 1613203"/>
              <a:gd name="connsiteY17" fmla="*/ 177248 h 1774759"/>
              <a:gd name="connsiteX18" fmla="*/ 454989 w 1613203"/>
              <a:gd name="connsiteY18" fmla="*/ 191883 h 1774759"/>
              <a:gd name="connsiteX19" fmla="*/ 292582 w 1613203"/>
              <a:gd name="connsiteY19" fmla="*/ 595033 h 1774759"/>
              <a:gd name="connsiteX20" fmla="*/ 277641 w 1613203"/>
              <a:gd name="connsiteY20" fmla="*/ 653805 h 1774759"/>
              <a:gd name="connsiteX21" fmla="*/ 321548 w 1613203"/>
              <a:gd name="connsiteY21" fmla="*/ 692286 h 1774759"/>
              <a:gd name="connsiteX22" fmla="*/ 438137 w 1613203"/>
              <a:gd name="connsiteY22" fmla="*/ 667753 h 1774759"/>
              <a:gd name="connsiteX23" fmla="*/ 558814 w 1613203"/>
              <a:gd name="connsiteY23" fmla="*/ 717851 h 1774759"/>
              <a:gd name="connsiteX24" fmla="*/ 600658 w 1613203"/>
              <a:gd name="connsiteY24" fmla="*/ 914000 h 1774759"/>
              <a:gd name="connsiteX25" fmla="*/ 523773 w 1613203"/>
              <a:gd name="connsiteY25" fmla="*/ 1017864 h 1774759"/>
              <a:gd name="connsiteX26" fmla="*/ 523773 w 1613203"/>
              <a:gd name="connsiteY26" fmla="*/ 1017864 h 1774759"/>
              <a:gd name="connsiteX27" fmla="*/ 384524 w 1613203"/>
              <a:gd name="connsiteY27" fmla="*/ 1044078 h 1774759"/>
              <a:gd name="connsiteX28" fmla="*/ 270763 w 1613203"/>
              <a:gd name="connsiteY28" fmla="*/ 959779 h 1774759"/>
              <a:gd name="connsiteX29" fmla="*/ 240612 w 1613203"/>
              <a:gd name="connsiteY29" fmla="*/ 896192 h 1774759"/>
              <a:gd name="connsiteX30" fmla="*/ 180426 w 1613203"/>
              <a:gd name="connsiteY30" fmla="*/ 901619 h 1774759"/>
              <a:gd name="connsiteX31" fmla="*/ 1588 w 1613203"/>
              <a:gd name="connsiteY31" fmla="*/ 1301750 h 1774759"/>
              <a:gd name="connsiteX32" fmla="*/ 10759 w 1613203"/>
              <a:gd name="connsiteY32" fmla="*/ 1321162 h 1774759"/>
              <a:gd name="connsiteX33" fmla="*/ 1113022 w 1613203"/>
              <a:gd name="connsiteY33" fmla="*/ 1771162 h 1774759"/>
              <a:gd name="connsiteX34" fmla="*/ 1157617 w 1613203"/>
              <a:gd name="connsiteY34" fmla="*/ 1753164 h 1774759"/>
              <a:gd name="connsiteX35" fmla="*/ 1610291 w 1613203"/>
              <a:gd name="connsiteY35" fmla="*/ 654761 h 1774759"/>
              <a:gd name="connsiteX36" fmla="*/ 1603222 w 1613203"/>
              <a:gd name="connsiteY36" fmla="*/ 631413 h 177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13203" h="1774759">
                <a:moveTo>
                  <a:pt x="1603222" y="631413"/>
                </a:moveTo>
                <a:cubicBezTo>
                  <a:pt x="1582281" y="625642"/>
                  <a:pt x="1237597" y="483221"/>
                  <a:pt x="1184137" y="457771"/>
                </a:cubicBezTo>
                <a:cubicBezTo>
                  <a:pt x="1149019" y="441034"/>
                  <a:pt x="1115162" y="422615"/>
                  <a:pt x="1101252" y="382262"/>
                </a:cubicBezTo>
                <a:cubicBezTo>
                  <a:pt x="1099074" y="361741"/>
                  <a:pt x="1113175" y="346532"/>
                  <a:pt x="1125403" y="333846"/>
                </a:cubicBezTo>
                <a:cubicBezTo>
                  <a:pt x="1144624" y="313822"/>
                  <a:pt x="1168393" y="299950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234043" y="270106"/>
                  <a:pt x="1257009" y="236516"/>
                  <a:pt x="1267098" y="195590"/>
                </a:cubicBezTo>
                <a:cubicBezTo>
                  <a:pt x="1273021" y="171477"/>
                  <a:pt x="1272983" y="144461"/>
                  <a:pt x="1266639" y="120119"/>
                </a:cubicBezTo>
                <a:cubicBezTo>
                  <a:pt x="1259226" y="91650"/>
                  <a:pt x="1239431" y="70289"/>
                  <a:pt x="1217955" y="49577"/>
                </a:cubicBezTo>
                <a:cubicBezTo>
                  <a:pt x="1193958" y="26458"/>
                  <a:pt x="1165603" y="13695"/>
                  <a:pt x="1135224" y="5785"/>
                </a:cubicBezTo>
                <a:cubicBezTo>
                  <a:pt x="1105150" y="-2011"/>
                  <a:pt x="1073815" y="-2393"/>
                  <a:pt x="1043244" y="7504"/>
                </a:cubicBezTo>
                <a:cubicBezTo>
                  <a:pt x="994408" y="23286"/>
                  <a:pt x="965366" y="58710"/>
                  <a:pt x="946030" y="104031"/>
                </a:cubicBezTo>
                <a:cubicBezTo>
                  <a:pt x="937737" y="139302"/>
                  <a:pt x="942208" y="172777"/>
                  <a:pt x="953902" y="207245"/>
                </a:cubicBezTo>
                <a:cubicBezTo>
                  <a:pt x="963035" y="234147"/>
                  <a:pt x="971212" y="263036"/>
                  <a:pt x="963187" y="292652"/>
                </a:cubicBezTo>
                <a:cubicBezTo>
                  <a:pt x="956615" y="316841"/>
                  <a:pt x="919892" y="328763"/>
                  <a:pt x="919892" y="328763"/>
                </a:cubicBezTo>
                <a:cubicBezTo>
                  <a:pt x="896467" y="331667"/>
                  <a:pt x="875373" y="325171"/>
                  <a:pt x="864559" y="323375"/>
                </a:cubicBezTo>
                <a:cubicBezTo>
                  <a:pt x="830549" y="317720"/>
                  <a:pt x="579717" y="219091"/>
                  <a:pt x="487967" y="177248"/>
                </a:cubicBezTo>
                <a:cubicBezTo>
                  <a:pt x="467179" y="167771"/>
                  <a:pt x="462899" y="170178"/>
                  <a:pt x="454989" y="191883"/>
                </a:cubicBezTo>
                <a:cubicBezTo>
                  <a:pt x="446429" y="215384"/>
                  <a:pt x="307142" y="566526"/>
                  <a:pt x="292582" y="595033"/>
                </a:cubicBezTo>
                <a:cubicBezTo>
                  <a:pt x="279781" y="620140"/>
                  <a:pt x="279361" y="635616"/>
                  <a:pt x="277641" y="653805"/>
                </a:cubicBezTo>
                <a:cubicBezTo>
                  <a:pt x="275004" y="682236"/>
                  <a:pt x="299843" y="696490"/>
                  <a:pt x="321548" y="692286"/>
                </a:cubicBezTo>
                <a:cubicBezTo>
                  <a:pt x="360640" y="684758"/>
                  <a:pt x="398204" y="668212"/>
                  <a:pt x="438137" y="667753"/>
                </a:cubicBezTo>
                <a:cubicBezTo>
                  <a:pt x="484566" y="667218"/>
                  <a:pt x="524996" y="684032"/>
                  <a:pt x="558814" y="717851"/>
                </a:cubicBezTo>
                <a:cubicBezTo>
                  <a:pt x="615676" y="774674"/>
                  <a:pt x="623013" y="842617"/>
                  <a:pt x="600658" y="914000"/>
                </a:cubicBezTo>
                <a:cubicBezTo>
                  <a:pt x="587627" y="955614"/>
                  <a:pt x="565540" y="995203"/>
                  <a:pt x="523773" y="1017864"/>
                </a:cubicBezTo>
                <a:cubicBezTo>
                  <a:pt x="523773" y="1017864"/>
                  <a:pt x="523773" y="1017864"/>
                  <a:pt x="523773" y="1017864"/>
                </a:cubicBezTo>
                <a:cubicBezTo>
                  <a:pt x="482197" y="1051950"/>
                  <a:pt x="433131" y="1052791"/>
                  <a:pt x="384524" y="1044078"/>
                </a:cubicBezTo>
                <a:cubicBezTo>
                  <a:pt x="334082" y="1035059"/>
                  <a:pt x="292659" y="1009075"/>
                  <a:pt x="270763" y="959779"/>
                </a:cubicBezTo>
                <a:cubicBezTo>
                  <a:pt x="260865" y="937539"/>
                  <a:pt x="253796" y="916140"/>
                  <a:pt x="240612" y="896192"/>
                </a:cubicBezTo>
                <a:cubicBezTo>
                  <a:pt x="227887" y="876971"/>
                  <a:pt x="192616" y="881901"/>
                  <a:pt x="180426" y="901619"/>
                </a:cubicBezTo>
                <a:cubicBezTo>
                  <a:pt x="166937" y="923477"/>
                  <a:pt x="22949" y="1251232"/>
                  <a:pt x="1588" y="1301750"/>
                </a:cubicBezTo>
                <a:cubicBezTo>
                  <a:pt x="-2921" y="1312450"/>
                  <a:pt x="2811" y="1317761"/>
                  <a:pt x="10759" y="1321162"/>
                </a:cubicBezTo>
                <a:cubicBezTo>
                  <a:pt x="59519" y="1341874"/>
                  <a:pt x="1108512" y="1768946"/>
                  <a:pt x="1113022" y="1771162"/>
                </a:cubicBezTo>
                <a:cubicBezTo>
                  <a:pt x="1140497" y="1784651"/>
                  <a:pt x="1156356" y="1756068"/>
                  <a:pt x="1157617" y="1753164"/>
                </a:cubicBezTo>
                <a:cubicBezTo>
                  <a:pt x="1173208" y="1717549"/>
                  <a:pt x="1594509" y="689229"/>
                  <a:pt x="1610291" y="654761"/>
                </a:cubicBezTo>
                <a:cubicBezTo>
                  <a:pt x="1614915" y="644634"/>
                  <a:pt x="1615030" y="634661"/>
                  <a:pt x="1603222" y="631413"/>
                </a:cubicBezTo>
                <a:close/>
              </a:path>
            </a:pathLst>
          </a:custGeom>
          <a:solidFill>
            <a:schemeClr val="accent4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F85B1F66-43EE-46C8-BEEA-A75FB42CBCC7}"/>
              </a:ext>
            </a:extLst>
          </p:cNvPr>
          <p:cNvSpPr/>
          <p:nvPr/>
        </p:nvSpPr>
        <p:spPr>
          <a:xfrm>
            <a:off x="5844550" y="3553495"/>
            <a:ext cx="1184503" cy="890169"/>
          </a:xfrm>
          <a:custGeom>
            <a:avLst/>
            <a:gdLst>
              <a:gd name="connsiteX0" fmla="*/ 309891 w 1184503"/>
              <a:gd name="connsiteY0" fmla="*/ 0 h 890169"/>
              <a:gd name="connsiteX1" fmla="*/ 573041 w 1184503"/>
              <a:gd name="connsiteY1" fmla="*/ 129 h 890169"/>
              <a:gd name="connsiteX2" fmla="*/ 606768 w 1184503"/>
              <a:gd name="connsiteY2" fmla="*/ 126 h 890169"/>
              <a:gd name="connsiteX3" fmla="*/ 611035 w 1184503"/>
              <a:gd name="connsiteY3" fmla="*/ 856 h 890169"/>
              <a:gd name="connsiteX4" fmla="*/ 624430 w 1184503"/>
              <a:gd name="connsiteY4" fmla="*/ 43348 h 890169"/>
              <a:gd name="connsiteX5" fmla="*/ 597035 w 1184503"/>
              <a:gd name="connsiteY5" fmla="*/ 82382 h 890169"/>
              <a:gd name="connsiteX6" fmla="*/ 631512 w 1184503"/>
              <a:gd name="connsiteY6" fmla="*/ 271401 h 890169"/>
              <a:gd name="connsiteX7" fmla="*/ 682812 w 1184503"/>
              <a:gd name="connsiteY7" fmla="*/ 288006 h 890169"/>
              <a:gd name="connsiteX8" fmla="*/ 735739 w 1184503"/>
              <a:gd name="connsiteY8" fmla="*/ 287295 h 890169"/>
              <a:gd name="connsiteX9" fmla="*/ 767554 w 1184503"/>
              <a:gd name="connsiteY9" fmla="*/ 278292 h 890169"/>
              <a:gd name="connsiteX10" fmla="*/ 841805 w 1184503"/>
              <a:gd name="connsiteY10" fmla="*/ 188393 h 890169"/>
              <a:gd name="connsiteX11" fmla="*/ 826241 w 1184503"/>
              <a:gd name="connsiteY11" fmla="*/ 96931 h 890169"/>
              <a:gd name="connsiteX12" fmla="*/ 788031 w 1184503"/>
              <a:gd name="connsiteY12" fmla="*/ 45791 h 890169"/>
              <a:gd name="connsiteX13" fmla="*/ 798990 w 1184503"/>
              <a:gd name="connsiteY13" fmla="*/ 1110 h 890169"/>
              <a:gd name="connsiteX14" fmla="*/ 801980 w 1184503"/>
              <a:gd name="connsiteY14" fmla="*/ 98 h 890169"/>
              <a:gd name="connsiteX15" fmla="*/ 838094 w 1184503"/>
              <a:gd name="connsiteY15" fmla="*/ 91 h 890169"/>
              <a:gd name="connsiteX16" fmla="*/ 1168796 w 1184503"/>
              <a:gd name="connsiteY16" fmla="*/ 27 h 890169"/>
              <a:gd name="connsiteX17" fmla="*/ 1183536 w 1184503"/>
              <a:gd name="connsiteY17" fmla="*/ 14521 h 890169"/>
              <a:gd name="connsiteX18" fmla="*/ 1183289 w 1184503"/>
              <a:gd name="connsiteY18" fmla="*/ 876831 h 890169"/>
              <a:gd name="connsiteX19" fmla="*/ 1171898 w 1184503"/>
              <a:gd name="connsiteY19" fmla="*/ 887728 h 890169"/>
              <a:gd name="connsiteX20" fmla="*/ 868028 w 1184503"/>
              <a:gd name="connsiteY20" fmla="*/ 888771 h 890169"/>
              <a:gd name="connsiteX21" fmla="*/ 802835 w 1184503"/>
              <a:gd name="connsiteY21" fmla="*/ 883748 h 890169"/>
              <a:gd name="connsiteX22" fmla="*/ 789796 w 1184503"/>
              <a:gd name="connsiteY22" fmla="*/ 841887 h 890169"/>
              <a:gd name="connsiteX23" fmla="*/ 823642 w 1184503"/>
              <a:gd name="connsiteY23" fmla="*/ 804500 h 890169"/>
              <a:gd name="connsiteX24" fmla="*/ 809066 w 1184503"/>
              <a:gd name="connsiteY24" fmla="*/ 627065 h 890169"/>
              <a:gd name="connsiteX25" fmla="*/ 640963 w 1184503"/>
              <a:gd name="connsiteY25" fmla="*/ 613916 h 890169"/>
              <a:gd name="connsiteX26" fmla="*/ 601024 w 1184503"/>
              <a:gd name="connsiteY26" fmla="*/ 797336 h 890169"/>
              <a:gd name="connsiteX27" fmla="*/ 642253 w 1184503"/>
              <a:gd name="connsiteY27" fmla="*/ 837083 h 890169"/>
              <a:gd name="connsiteX28" fmla="*/ 638301 w 1184503"/>
              <a:gd name="connsiteY28" fmla="*/ 878423 h 890169"/>
              <a:gd name="connsiteX29" fmla="*/ 576154 w 1184503"/>
              <a:gd name="connsiteY29" fmla="*/ 887152 h 890169"/>
              <a:gd name="connsiteX30" fmla="*/ 309973 w 1184503"/>
              <a:gd name="connsiteY30" fmla="*/ 887866 h 890169"/>
              <a:gd name="connsiteX31" fmla="*/ 293558 w 1184503"/>
              <a:gd name="connsiteY31" fmla="*/ 871011 h 890169"/>
              <a:gd name="connsiteX32" fmla="*/ 292488 w 1184503"/>
              <a:gd name="connsiteY32" fmla="*/ 626955 h 890169"/>
              <a:gd name="connsiteX33" fmla="*/ 278543 w 1184503"/>
              <a:gd name="connsiteY33" fmla="*/ 550233 h 890169"/>
              <a:gd name="connsiteX34" fmla="*/ 223835 w 1184503"/>
              <a:gd name="connsiteY34" fmla="*/ 540982 h 890169"/>
              <a:gd name="connsiteX35" fmla="*/ 180767 w 1184503"/>
              <a:gd name="connsiteY35" fmla="*/ 569832 h 890169"/>
              <a:gd name="connsiteX36" fmla="*/ 106103 w 1184503"/>
              <a:gd name="connsiteY36" fmla="*/ 596815 h 890169"/>
              <a:gd name="connsiteX37" fmla="*/ 6982 w 1184503"/>
              <a:gd name="connsiteY37" fmla="*/ 524787 h 890169"/>
              <a:gd name="connsiteX38" fmla="*/ 7366 w 1184503"/>
              <a:gd name="connsiteY38" fmla="*/ 433433 h 890169"/>
              <a:gd name="connsiteX39" fmla="*/ 21942 w 1184503"/>
              <a:gd name="connsiteY39" fmla="*/ 404941 h 890169"/>
              <a:gd name="connsiteX40" fmla="*/ 53839 w 1184503"/>
              <a:gd name="connsiteY40" fmla="*/ 376008 h 890169"/>
              <a:gd name="connsiteX41" fmla="*/ 173547 w 1184503"/>
              <a:gd name="connsiteY41" fmla="*/ 384133 h 890169"/>
              <a:gd name="connsiteX42" fmla="*/ 219471 w 1184503"/>
              <a:gd name="connsiteY42" fmla="*/ 415399 h 890169"/>
              <a:gd name="connsiteX43" fmla="*/ 274069 w 1184503"/>
              <a:gd name="connsiteY43" fmla="*/ 412956 h 890169"/>
              <a:gd name="connsiteX44" fmla="*/ 291060 w 1184503"/>
              <a:gd name="connsiteY44" fmla="*/ 358495 h 890169"/>
              <a:gd name="connsiteX45" fmla="*/ 293504 w 1184503"/>
              <a:gd name="connsiteY45" fmla="*/ 16937 h 890169"/>
              <a:gd name="connsiteX46" fmla="*/ 296241 w 1184503"/>
              <a:gd name="connsiteY46" fmla="*/ 3661 h 890169"/>
              <a:gd name="connsiteX47" fmla="*/ 299549 w 1184503"/>
              <a:gd name="connsiteY47" fmla="*/ 2774 h 890169"/>
              <a:gd name="connsiteX48" fmla="*/ 299549 w 1184503"/>
              <a:gd name="connsiteY48" fmla="*/ 6530 h 890169"/>
              <a:gd name="connsiteX49" fmla="*/ 301462 w 1184503"/>
              <a:gd name="connsiteY49" fmla="*/ 2261 h 8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84503" h="890169">
                <a:moveTo>
                  <a:pt x="309891" y="0"/>
                </a:moveTo>
                <a:cubicBezTo>
                  <a:pt x="345558" y="103"/>
                  <a:pt x="448373" y="133"/>
                  <a:pt x="573041" y="129"/>
                </a:cubicBezTo>
                <a:lnTo>
                  <a:pt x="606768" y="126"/>
                </a:lnTo>
                <a:lnTo>
                  <a:pt x="611035" y="856"/>
                </a:lnTo>
                <a:cubicBezTo>
                  <a:pt x="629865" y="8158"/>
                  <a:pt x="633983" y="25095"/>
                  <a:pt x="624430" y="43348"/>
                </a:cubicBezTo>
                <a:cubicBezTo>
                  <a:pt x="616991" y="57540"/>
                  <a:pt x="608097" y="71210"/>
                  <a:pt x="597035" y="82382"/>
                </a:cubicBezTo>
                <a:cubicBezTo>
                  <a:pt x="542767" y="137282"/>
                  <a:pt x="568816" y="238956"/>
                  <a:pt x="631512" y="271401"/>
                </a:cubicBezTo>
                <a:cubicBezTo>
                  <a:pt x="648613" y="280241"/>
                  <a:pt x="665577" y="285566"/>
                  <a:pt x="682812" y="288006"/>
                </a:cubicBezTo>
                <a:cubicBezTo>
                  <a:pt x="700047" y="290445"/>
                  <a:pt x="717553" y="289999"/>
                  <a:pt x="735739" y="287295"/>
                </a:cubicBezTo>
                <a:cubicBezTo>
                  <a:pt x="746856" y="286142"/>
                  <a:pt x="757150" y="282025"/>
                  <a:pt x="767554" y="278292"/>
                </a:cubicBezTo>
                <a:cubicBezTo>
                  <a:pt x="808152" y="261437"/>
                  <a:pt x="832225" y="229898"/>
                  <a:pt x="841805" y="188393"/>
                </a:cubicBezTo>
                <a:cubicBezTo>
                  <a:pt x="849107" y="156662"/>
                  <a:pt x="845730" y="124819"/>
                  <a:pt x="826241" y="96931"/>
                </a:cubicBezTo>
                <a:cubicBezTo>
                  <a:pt x="814053" y="79500"/>
                  <a:pt x="800822" y="62811"/>
                  <a:pt x="788031" y="45791"/>
                </a:cubicBezTo>
                <a:cubicBezTo>
                  <a:pt x="775205" y="29589"/>
                  <a:pt x="785509" y="9928"/>
                  <a:pt x="798990" y="1110"/>
                </a:cubicBezTo>
                <a:lnTo>
                  <a:pt x="801980" y="98"/>
                </a:lnTo>
                <a:lnTo>
                  <a:pt x="838094" y="91"/>
                </a:lnTo>
                <a:cubicBezTo>
                  <a:pt x="971768" y="62"/>
                  <a:pt x="1097101" y="27"/>
                  <a:pt x="1168796" y="27"/>
                </a:cubicBezTo>
                <a:cubicBezTo>
                  <a:pt x="1180270" y="27"/>
                  <a:pt x="1183289" y="3459"/>
                  <a:pt x="1183536" y="14521"/>
                </a:cubicBezTo>
                <a:cubicBezTo>
                  <a:pt x="1185897" y="122811"/>
                  <a:pt x="1183179" y="862666"/>
                  <a:pt x="1183289" y="876831"/>
                </a:cubicBezTo>
                <a:cubicBezTo>
                  <a:pt x="1183345" y="885231"/>
                  <a:pt x="1179968" y="887838"/>
                  <a:pt x="1171898" y="887728"/>
                </a:cubicBezTo>
                <a:cubicBezTo>
                  <a:pt x="1160040" y="887564"/>
                  <a:pt x="952080" y="892505"/>
                  <a:pt x="868028" y="888771"/>
                </a:cubicBezTo>
                <a:cubicBezTo>
                  <a:pt x="837504" y="887427"/>
                  <a:pt x="823752" y="890583"/>
                  <a:pt x="802835" y="883748"/>
                </a:cubicBezTo>
                <a:cubicBezTo>
                  <a:pt x="785679" y="878121"/>
                  <a:pt x="781204" y="857396"/>
                  <a:pt x="789796" y="841887"/>
                </a:cubicBezTo>
                <a:cubicBezTo>
                  <a:pt x="797921" y="827202"/>
                  <a:pt x="811756" y="816634"/>
                  <a:pt x="823642" y="804500"/>
                </a:cubicBezTo>
                <a:cubicBezTo>
                  <a:pt x="873820" y="753251"/>
                  <a:pt x="859436" y="668184"/>
                  <a:pt x="809066" y="627065"/>
                </a:cubicBezTo>
                <a:cubicBezTo>
                  <a:pt x="761990" y="588635"/>
                  <a:pt x="693365" y="584654"/>
                  <a:pt x="640963" y="613916"/>
                </a:cubicBezTo>
                <a:cubicBezTo>
                  <a:pt x="578295" y="648914"/>
                  <a:pt x="554524" y="739993"/>
                  <a:pt x="601024" y="797336"/>
                </a:cubicBezTo>
                <a:cubicBezTo>
                  <a:pt x="613349" y="812543"/>
                  <a:pt x="631932" y="820531"/>
                  <a:pt x="642253" y="837083"/>
                </a:cubicBezTo>
                <a:cubicBezTo>
                  <a:pt x="650625" y="850534"/>
                  <a:pt x="652986" y="871863"/>
                  <a:pt x="638301" y="878423"/>
                </a:cubicBezTo>
                <a:cubicBezTo>
                  <a:pt x="622737" y="885395"/>
                  <a:pt x="605087" y="886658"/>
                  <a:pt x="576154" y="887152"/>
                </a:cubicBezTo>
                <a:cubicBezTo>
                  <a:pt x="487436" y="889540"/>
                  <a:pt x="398691" y="887234"/>
                  <a:pt x="309973" y="887866"/>
                </a:cubicBezTo>
                <a:cubicBezTo>
                  <a:pt x="296495" y="887975"/>
                  <a:pt x="293504" y="883913"/>
                  <a:pt x="293558" y="871011"/>
                </a:cubicBezTo>
                <a:cubicBezTo>
                  <a:pt x="293860" y="789650"/>
                  <a:pt x="294107" y="708289"/>
                  <a:pt x="292488" y="626955"/>
                </a:cubicBezTo>
                <a:cubicBezTo>
                  <a:pt x="291994" y="602223"/>
                  <a:pt x="292295" y="572192"/>
                  <a:pt x="278543" y="550233"/>
                </a:cubicBezTo>
                <a:cubicBezTo>
                  <a:pt x="265999" y="530221"/>
                  <a:pt x="245054" y="530660"/>
                  <a:pt x="223835" y="540982"/>
                </a:cubicBezTo>
                <a:cubicBezTo>
                  <a:pt x="208134" y="548613"/>
                  <a:pt x="193750" y="558632"/>
                  <a:pt x="180767" y="569832"/>
                </a:cubicBezTo>
                <a:cubicBezTo>
                  <a:pt x="158944" y="588635"/>
                  <a:pt x="135365" y="595854"/>
                  <a:pt x="106103" y="596815"/>
                </a:cubicBezTo>
                <a:cubicBezTo>
                  <a:pt x="59521" y="598352"/>
                  <a:pt x="19609" y="562640"/>
                  <a:pt x="6982" y="524787"/>
                </a:cubicBezTo>
                <a:cubicBezTo>
                  <a:pt x="-3175" y="494372"/>
                  <a:pt x="-1555" y="463847"/>
                  <a:pt x="7366" y="433433"/>
                </a:cubicBezTo>
                <a:cubicBezTo>
                  <a:pt x="10386" y="423002"/>
                  <a:pt x="17138" y="414466"/>
                  <a:pt x="21942" y="404941"/>
                </a:cubicBezTo>
                <a:cubicBezTo>
                  <a:pt x="30452" y="392944"/>
                  <a:pt x="41074" y="383145"/>
                  <a:pt x="53839" y="376008"/>
                </a:cubicBezTo>
                <a:cubicBezTo>
                  <a:pt x="90512" y="355476"/>
                  <a:pt x="139400" y="354158"/>
                  <a:pt x="173547" y="384133"/>
                </a:cubicBezTo>
                <a:cubicBezTo>
                  <a:pt x="187492" y="396349"/>
                  <a:pt x="202672" y="407164"/>
                  <a:pt x="219471" y="415399"/>
                </a:cubicBezTo>
                <a:cubicBezTo>
                  <a:pt x="240827" y="427367"/>
                  <a:pt x="266356" y="423414"/>
                  <a:pt x="274069" y="412956"/>
                </a:cubicBezTo>
                <a:cubicBezTo>
                  <a:pt x="288755" y="393054"/>
                  <a:pt x="290703" y="381800"/>
                  <a:pt x="291060" y="358495"/>
                </a:cubicBezTo>
                <a:cubicBezTo>
                  <a:pt x="292460" y="263574"/>
                  <a:pt x="294437" y="30552"/>
                  <a:pt x="293504" y="16937"/>
                </a:cubicBezTo>
                <a:cubicBezTo>
                  <a:pt x="293078" y="10541"/>
                  <a:pt x="293750" y="6300"/>
                  <a:pt x="296241" y="3661"/>
                </a:cubicBezTo>
                <a:lnTo>
                  <a:pt x="299549" y="2774"/>
                </a:lnTo>
                <a:lnTo>
                  <a:pt x="299549" y="6530"/>
                </a:lnTo>
                <a:lnTo>
                  <a:pt x="301462" y="2261"/>
                </a:lnTo>
                <a:close/>
              </a:path>
            </a:pathLst>
          </a:custGeom>
          <a:solidFill>
            <a:schemeClr val="accent1"/>
          </a:solidFill>
          <a:ln w="38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Graphic 173">
            <a:extLst>
              <a:ext uri="{FF2B5EF4-FFF2-40B4-BE49-F238E27FC236}">
                <a16:creationId xmlns:a16="http://schemas.microsoft.com/office/drawing/2014/main" xmlns="" id="{B29C2CD8-2DCE-43F6-9E82-E4223844870F}"/>
              </a:ext>
            </a:extLst>
          </p:cNvPr>
          <p:cNvSpPr/>
          <p:nvPr/>
        </p:nvSpPr>
        <p:spPr>
          <a:xfrm>
            <a:off x="5185239" y="4461174"/>
            <a:ext cx="1184844" cy="888611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3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B2629623-CD4E-408C-A80A-DB0346D27DCA}"/>
              </a:ext>
            </a:extLst>
          </p:cNvPr>
          <p:cNvSpPr/>
          <p:nvPr/>
        </p:nvSpPr>
        <p:spPr>
          <a:xfrm>
            <a:off x="4895247" y="2152474"/>
            <a:ext cx="1181864" cy="1380404"/>
          </a:xfrm>
          <a:custGeom>
            <a:avLst/>
            <a:gdLst>
              <a:gd name="connsiteX0" fmla="*/ 1181863 w 1181864"/>
              <a:gd name="connsiteY0" fmla="*/ 0 h 1380404"/>
              <a:gd name="connsiteX1" fmla="*/ 1181863 w 1181864"/>
              <a:gd name="connsiteY1" fmla="*/ 592860 h 1380404"/>
              <a:gd name="connsiteX2" fmla="*/ 1181798 w 1181864"/>
              <a:gd name="connsiteY2" fmla="*/ 592860 h 1380404"/>
              <a:gd name="connsiteX3" fmla="*/ 1181839 w 1181864"/>
              <a:gd name="connsiteY3" fmla="*/ 620867 h 1380404"/>
              <a:gd name="connsiteX4" fmla="*/ 1181864 w 1181864"/>
              <a:gd name="connsiteY4" fmla="*/ 650080 h 1380404"/>
              <a:gd name="connsiteX5" fmla="*/ 1132510 w 1181864"/>
              <a:gd name="connsiteY5" fmla="*/ 674839 h 1380404"/>
              <a:gd name="connsiteX6" fmla="*/ 1081370 w 1181864"/>
              <a:gd name="connsiteY6" fmla="*/ 636629 h 1380404"/>
              <a:gd name="connsiteX7" fmla="*/ 989908 w 1181864"/>
              <a:gd name="connsiteY7" fmla="*/ 621065 h 1380404"/>
              <a:gd name="connsiteX8" fmla="*/ 900009 w 1181864"/>
              <a:gd name="connsiteY8" fmla="*/ 695317 h 1380404"/>
              <a:gd name="connsiteX9" fmla="*/ 891006 w 1181864"/>
              <a:gd name="connsiteY9" fmla="*/ 727132 h 1380404"/>
              <a:gd name="connsiteX10" fmla="*/ 906900 w 1181864"/>
              <a:gd name="connsiteY10" fmla="*/ 831358 h 1380404"/>
              <a:gd name="connsiteX11" fmla="*/ 1095919 w 1181864"/>
              <a:gd name="connsiteY11" fmla="*/ 865835 h 1380404"/>
              <a:gd name="connsiteX12" fmla="*/ 1134953 w 1181864"/>
              <a:gd name="connsiteY12" fmla="*/ 838440 h 1380404"/>
              <a:gd name="connsiteX13" fmla="*/ 1177445 w 1181864"/>
              <a:gd name="connsiteY13" fmla="*/ 851836 h 1380404"/>
              <a:gd name="connsiteX14" fmla="*/ 1181233 w 1181864"/>
              <a:gd name="connsiteY14" fmla="*/ 904238 h 1380404"/>
              <a:gd name="connsiteX15" fmla="*/ 1181222 w 1181864"/>
              <a:gd name="connsiteY15" fmla="*/ 948671 h 1380404"/>
              <a:gd name="connsiteX16" fmla="*/ 1181864 w 1181864"/>
              <a:gd name="connsiteY16" fmla="*/ 948671 h 1380404"/>
              <a:gd name="connsiteX17" fmla="*/ 1181864 w 1181864"/>
              <a:gd name="connsiteY17" fmla="*/ 1380404 h 1380404"/>
              <a:gd name="connsiteX18" fmla="*/ 813390 w 1181864"/>
              <a:gd name="connsiteY18" fmla="*/ 1380404 h 1380404"/>
              <a:gd name="connsiteX19" fmla="*/ 793395 w 1181864"/>
              <a:gd name="connsiteY19" fmla="*/ 1367398 h 1380404"/>
              <a:gd name="connsiteX20" fmla="*/ 794119 w 1181864"/>
              <a:gd name="connsiteY20" fmla="*/ 1334621 h 1380404"/>
              <a:gd name="connsiteX21" fmla="*/ 832329 w 1181864"/>
              <a:gd name="connsiteY21" fmla="*/ 1283481 h 1380404"/>
              <a:gd name="connsiteX22" fmla="*/ 847893 w 1181864"/>
              <a:gd name="connsiteY22" fmla="*/ 1192019 h 1380404"/>
              <a:gd name="connsiteX23" fmla="*/ 773642 w 1181864"/>
              <a:gd name="connsiteY23" fmla="*/ 1102120 h 1380404"/>
              <a:gd name="connsiteX24" fmla="*/ 741827 w 1181864"/>
              <a:gd name="connsiteY24" fmla="*/ 1093117 h 1380404"/>
              <a:gd name="connsiteX25" fmla="*/ 688900 w 1181864"/>
              <a:gd name="connsiteY25" fmla="*/ 1092406 h 1380404"/>
              <a:gd name="connsiteX26" fmla="*/ 637600 w 1181864"/>
              <a:gd name="connsiteY26" fmla="*/ 1109011 h 1380404"/>
              <a:gd name="connsiteX27" fmla="*/ 603123 w 1181864"/>
              <a:gd name="connsiteY27" fmla="*/ 1298030 h 1380404"/>
              <a:gd name="connsiteX28" fmla="*/ 630518 w 1181864"/>
              <a:gd name="connsiteY28" fmla="*/ 1337064 h 1380404"/>
              <a:gd name="connsiteX29" fmla="*/ 617123 w 1181864"/>
              <a:gd name="connsiteY29" fmla="*/ 1379556 h 1380404"/>
              <a:gd name="connsiteX30" fmla="*/ 612160 w 1181864"/>
              <a:gd name="connsiteY30" fmla="*/ 1380404 h 1380404"/>
              <a:gd name="connsiteX31" fmla="*/ 310140 w 1181864"/>
              <a:gd name="connsiteY31" fmla="*/ 1380404 h 1380404"/>
              <a:gd name="connsiteX32" fmla="*/ 308257 w 1181864"/>
              <a:gd name="connsiteY32" fmla="*/ 1379728 h 1380404"/>
              <a:gd name="connsiteX33" fmla="*/ 305637 w 1181864"/>
              <a:gd name="connsiteY33" fmla="*/ 1373882 h 1380404"/>
              <a:gd name="connsiteX34" fmla="*/ 305637 w 1181864"/>
              <a:gd name="connsiteY34" fmla="*/ 1380404 h 1380404"/>
              <a:gd name="connsiteX35" fmla="*/ 0 w 1181864"/>
              <a:gd name="connsiteY35" fmla="*/ 1380404 h 13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81864" h="1380404">
                <a:moveTo>
                  <a:pt x="1181863" y="0"/>
                </a:moveTo>
                <a:lnTo>
                  <a:pt x="1181863" y="592860"/>
                </a:lnTo>
                <a:lnTo>
                  <a:pt x="1181798" y="592860"/>
                </a:lnTo>
                <a:lnTo>
                  <a:pt x="1181839" y="620867"/>
                </a:lnTo>
                <a:cubicBezTo>
                  <a:pt x="1181855" y="633739"/>
                  <a:pt x="1181864" y="643818"/>
                  <a:pt x="1181864" y="650080"/>
                </a:cubicBezTo>
                <a:cubicBezTo>
                  <a:pt x="1181864" y="667922"/>
                  <a:pt x="1154112" y="691941"/>
                  <a:pt x="1132510" y="674839"/>
                </a:cubicBezTo>
                <a:cubicBezTo>
                  <a:pt x="1115490" y="662048"/>
                  <a:pt x="1098801" y="648817"/>
                  <a:pt x="1081370" y="636629"/>
                </a:cubicBezTo>
                <a:cubicBezTo>
                  <a:pt x="1053482" y="617140"/>
                  <a:pt x="1021640" y="613764"/>
                  <a:pt x="989908" y="621065"/>
                </a:cubicBezTo>
                <a:cubicBezTo>
                  <a:pt x="948403" y="630645"/>
                  <a:pt x="916864" y="654719"/>
                  <a:pt x="900009" y="695317"/>
                </a:cubicBezTo>
                <a:cubicBezTo>
                  <a:pt x="896276" y="705720"/>
                  <a:pt x="892159" y="716014"/>
                  <a:pt x="891006" y="727132"/>
                </a:cubicBezTo>
                <a:cubicBezTo>
                  <a:pt x="885598" y="763502"/>
                  <a:pt x="889222" y="797156"/>
                  <a:pt x="906900" y="831358"/>
                </a:cubicBezTo>
                <a:cubicBezTo>
                  <a:pt x="939345" y="894054"/>
                  <a:pt x="1041019" y="920104"/>
                  <a:pt x="1095919" y="865835"/>
                </a:cubicBezTo>
                <a:cubicBezTo>
                  <a:pt x="1107091" y="854773"/>
                  <a:pt x="1120761" y="845879"/>
                  <a:pt x="1134953" y="838440"/>
                </a:cubicBezTo>
                <a:cubicBezTo>
                  <a:pt x="1153206" y="828888"/>
                  <a:pt x="1170143" y="833005"/>
                  <a:pt x="1177445" y="851836"/>
                </a:cubicBezTo>
                <a:cubicBezTo>
                  <a:pt x="1184060" y="868910"/>
                  <a:pt x="1181260" y="885681"/>
                  <a:pt x="1181233" y="904238"/>
                </a:cubicBezTo>
                <a:lnTo>
                  <a:pt x="1181222" y="948671"/>
                </a:lnTo>
                <a:lnTo>
                  <a:pt x="1181864" y="948671"/>
                </a:lnTo>
                <a:lnTo>
                  <a:pt x="1181864" y="1380404"/>
                </a:lnTo>
                <a:lnTo>
                  <a:pt x="813390" y="1380404"/>
                </a:lnTo>
                <a:lnTo>
                  <a:pt x="793395" y="1367398"/>
                </a:lnTo>
                <a:cubicBezTo>
                  <a:pt x="787298" y="1357760"/>
                  <a:pt x="785568" y="1345422"/>
                  <a:pt x="794119" y="1334621"/>
                </a:cubicBezTo>
                <a:cubicBezTo>
                  <a:pt x="806910" y="1317601"/>
                  <a:pt x="820141" y="1300912"/>
                  <a:pt x="832329" y="1283481"/>
                </a:cubicBezTo>
                <a:cubicBezTo>
                  <a:pt x="851818" y="1255593"/>
                  <a:pt x="855195" y="1223750"/>
                  <a:pt x="847893" y="1192019"/>
                </a:cubicBezTo>
                <a:cubicBezTo>
                  <a:pt x="838313" y="1150514"/>
                  <a:pt x="814240" y="1118975"/>
                  <a:pt x="773642" y="1102120"/>
                </a:cubicBezTo>
                <a:cubicBezTo>
                  <a:pt x="763238" y="1098387"/>
                  <a:pt x="752944" y="1094270"/>
                  <a:pt x="741827" y="1093117"/>
                </a:cubicBezTo>
                <a:cubicBezTo>
                  <a:pt x="723641" y="1090413"/>
                  <a:pt x="706135" y="1089967"/>
                  <a:pt x="688900" y="1092406"/>
                </a:cubicBezTo>
                <a:cubicBezTo>
                  <a:pt x="671665" y="1094846"/>
                  <a:pt x="654701" y="1100171"/>
                  <a:pt x="637600" y="1109011"/>
                </a:cubicBezTo>
                <a:cubicBezTo>
                  <a:pt x="574904" y="1141456"/>
                  <a:pt x="548855" y="1243130"/>
                  <a:pt x="603123" y="1298030"/>
                </a:cubicBezTo>
                <a:cubicBezTo>
                  <a:pt x="614185" y="1309202"/>
                  <a:pt x="623079" y="1322872"/>
                  <a:pt x="630518" y="1337064"/>
                </a:cubicBezTo>
                <a:cubicBezTo>
                  <a:pt x="640071" y="1355317"/>
                  <a:pt x="635953" y="1372254"/>
                  <a:pt x="617123" y="1379556"/>
                </a:cubicBezTo>
                <a:lnTo>
                  <a:pt x="612160" y="1380404"/>
                </a:lnTo>
                <a:lnTo>
                  <a:pt x="310140" y="1380404"/>
                </a:lnTo>
                <a:lnTo>
                  <a:pt x="308257" y="1379728"/>
                </a:lnTo>
                <a:lnTo>
                  <a:pt x="305637" y="1373882"/>
                </a:lnTo>
                <a:lnTo>
                  <a:pt x="305637" y="1380404"/>
                </a:lnTo>
                <a:lnTo>
                  <a:pt x="0" y="13804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7A9D1F26-4A35-4C6D-B3F4-66A6FE785A0E}"/>
              </a:ext>
            </a:extLst>
          </p:cNvPr>
          <p:cNvSpPr/>
          <p:nvPr/>
        </p:nvSpPr>
        <p:spPr>
          <a:xfrm>
            <a:off x="5761423" y="2153140"/>
            <a:ext cx="1474461" cy="1669761"/>
          </a:xfrm>
          <a:custGeom>
            <a:avLst/>
            <a:gdLst>
              <a:gd name="connsiteX0" fmla="*/ 293169 w 1474461"/>
              <a:gd name="connsiteY0" fmla="*/ 0 h 1669761"/>
              <a:gd name="connsiteX1" fmla="*/ 1474461 w 1474461"/>
              <a:gd name="connsiteY1" fmla="*/ 1379739 h 1669761"/>
              <a:gd name="connsiteX2" fmla="*/ 825592 w 1474461"/>
              <a:gd name="connsiteY2" fmla="*/ 1379739 h 1669761"/>
              <a:gd name="connsiteX3" fmla="*/ 796797 w 1474461"/>
              <a:gd name="connsiteY3" fmla="*/ 1384886 h 1669761"/>
              <a:gd name="connsiteX4" fmla="*/ 767202 w 1474461"/>
              <a:gd name="connsiteY4" fmla="*/ 1406695 h 1669761"/>
              <a:gd name="connsiteX5" fmla="*/ 803710 w 1474461"/>
              <a:gd name="connsiteY5" fmla="*/ 1504554 h 1669761"/>
              <a:gd name="connsiteX6" fmla="*/ 821717 w 1474461"/>
              <a:gd name="connsiteY6" fmla="*/ 1573974 h 1669761"/>
              <a:gd name="connsiteX7" fmla="*/ 626851 w 1474461"/>
              <a:gd name="connsiteY7" fmla="*/ 1648171 h 1669761"/>
              <a:gd name="connsiteX8" fmla="*/ 588723 w 1474461"/>
              <a:gd name="connsiteY8" fmla="*/ 1531372 h 1669761"/>
              <a:gd name="connsiteX9" fmla="*/ 636184 w 1474461"/>
              <a:gd name="connsiteY9" fmla="*/ 1456929 h 1669761"/>
              <a:gd name="connsiteX10" fmla="*/ 628141 w 1474461"/>
              <a:gd name="connsiteY10" fmla="*/ 1393519 h 1669761"/>
              <a:gd name="connsiteX11" fmla="*/ 589324 w 1474461"/>
              <a:gd name="connsiteY11" fmla="*/ 1381634 h 1669761"/>
              <a:gd name="connsiteX12" fmla="*/ 550729 w 1474461"/>
              <a:gd name="connsiteY12" fmla="*/ 1379739 h 1669761"/>
              <a:gd name="connsiteX13" fmla="*/ 293508 w 1474461"/>
              <a:gd name="connsiteY13" fmla="*/ 1379739 h 1669761"/>
              <a:gd name="connsiteX14" fmla="*/ 293508 w 1474461"/>
              <a:gd name="connsiteY14" fmla="*/ 1135902 h 1669761"/>
              <a:gd name="connsiteX15" fmla="*/ 292488 w 1474461"/>
              <a:gd name="connsiteY15" fmla="*/ 903243 h 1669761"/>
              <a:gd name="connsiteX16" fmla="*/ 278543 w 1474461"/>
              <a:gd name="connsiteY16" fmla="*/ 826521 h 1669761"/>
              <a:gd name="connsiteX17" fmla="*/ 223835 w 1474461"/>
              <a:gd name="connsiteY17" fmla="*/ 817270 h 1669761"/>
              <a:gd name="connsiteX18" fmla="*/ 180767 w 1474461"/>
              <a:gd name="connsiteY18" fmla="*/ 846120 h 1669761"/>
              <a:gd name="connsiteX19" fmla="*/ 106103 w 1474461"/>
              <a:gd name="connsiteY19" fmla="*/ 873103 h 1669761"/>
              <a:gd name="connsiteX20" fmla="*/ 6982 w 1474461"/>
              <a:gd name="connsiteY20" fmla="*/ 801075 h 1669761"/>
              <a:gd name="connsiteX21" fmla="*/ 7366 w 1474461"/>
              <a:gd name="connsiteY21" fmla="*/ 709721 h 1669761"/>
              <a:gd name="connsiteX22" fmla="*/ 21942 w 1474461"/>
              <a:gd name="connsiteY22" fmla="*/ 681229 h 1669761"/>
              <a:gd name="connsiteX23" fmla="*/ 53838 w 1474461"/>
              <a:gd name="connsiteY23" fmla="*/ 652296 h 1669761"/>
              <a:gd name="connsiteX24" fmla="*/ 173547 w 1474461"/>
              <a:gd name="connsiteY24" fmla="*/ 660421 h 1669761"/>
              <a:gd name="connsiteX25" fmla="*/ 219471 w 1474461"/>
              <a:gd name="connsiteY25" fmla="*/ 691687 h 1669761"/>
              <a:gd name="connsiteX26" fmla="*/ 274069 w 1474461"/>
              <a:gd name="connsiteY26" fmla="*/ 689244 h 1669761"/>
              <a:gd name="connsiteX27" fmla="*/ 291060 w 1474461"/>
              <a:gd name="connsiteY27" fmla="*/ 634783 h 1669761"/>
              <a:gd name="connsiteX28" fmla="*/ 293157 w 1474461"/>
              <a:gd name="connsiteY28" fmla="*/ 6795 h 166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74461" h="1669761">
                <a:moveTo>
                  <a:pt x="293169" y="0"/>
                </a:moveTo>
                <a:lnTo>
                  <a:pt x="1474461" y="1379739"/>
                </a:lnTo>
                <a:lnTo>
                  <a:pt x="825592" y="1379739"/>
                </a:lnTo>
                <a:lnTo>
                  <a:pt x="796797" y="1384886"/>
                </a:lnTo>
                <a:cubicBezTo>
                  <a:pt x="785800" y="1389271"/>
                  <a:pt x="775616" y="1396264"/>
                  <a:pt x="767202" y="1406695"/>
                </a:cubicBezTo>
                <a:cubicBezTo>
                  <a:pt x="742470" y="1437412"/>
                  <a:pt x="785401" y="1480618"/>
                  <a:pt x="803710" y="1504554"/>
                </a:cubicBezTo>
                <a:cubicBezTo>
                  <a:pt x="818835" y="1524318"/>
                  <a:pt x="825093" y="1549379"/>
                  <a:pt x="821717" y="1573974"/>
                </a:cubicBezTo>
                <a:cubicBezTo>
                  <a:pt x="809447" y="1663763"/>
                  <a:pt x="696464" y="1694919"/>
                  <a:pt x="626851" y="1648171"/>
                </a:cubicBezTo>
                <a:cubicBezTo>
                  <a:pt x="590700" y="1623878"/>
                  <a:pt x="575657" y="1572492"/>
                  <a:pt x="588723" y="1531372"/>
                </a:cubicBezTo>
                <a:cubicBezTo>
                  <a:pt x="597973" y="1502330"/>
                  <a:pt x="622624" y="1483417"/>
                  <a:pt x="636184" y="1456929"/>
                </a:cubicBezTo>
                <a:cubicBezTo>
                  <a:pt x="647410" y="1435023"/>
                  <a:pt x="652297" y="1407135"/>
                  <a:pt x="628141" y="1393519"/>
                </a:cubicBezTo>
                <a:cubicBezTo>
                  <a:pt x="616214" y="1386808"/>
                  <a:pt x="602936" y="1383398"/>
                  <a:pt x="589324" y="1381634"/>
                </a:cubicBezTo>
                <a:lnTo>
                  <a:pt x="550729" y="1379739"/>
                </a:lnTo>
                <a:lnTo>
                  <a:pt x="293508" y="1379739"/>
                </a:lnTo>
                <a:lnTo>
                  <a:pt x="293508" y="1135902"/>
                </a:lnTo>
                <a:lnTo>
                  <a:pt x="292488" y="903243"/>
                </a:lnTo>
                <a:cubicBezTo>
                  <a:pt x="291993" y="878511"/>
                  <a:pt x="292295" y="848480"/>
                  <a:pt x="278543" y="826521"/>
                </a:cubicBezTo>
                <a:cubicBezTo>
                  <a:pt x="265998" y="806509"/>
                  <a:pt x="245054" y="806948"/>
                  <a:pt x="223835" y="817270"/>
                </a:cubicBezTo>
                <a:cubicBezTo>
                  <a:pt x="208134" y="824901"/>
                  <a:pt x="193750" y="834920"/>
                  <a:pt x="180767" y="846120"/>
                </a:cubicBezTo>
                <a:cubicBezTo>
                  <a:pt x="158944" y="864923"/>
                  <a:pt x="135365" y="872142"/>
                  <a:pt x="106103" y="873103"/>
                </a:cubicBezTo>
                <a:cubicBezTo>
                  <a:pt x="59520" y="874640"/>
                  <a:pt x="19609" y="838928"/>
                  <a:pt x="6982" y="801075"/>
                </a:cubicBezTo>
                <a:cubicBezTo>
                  <a:pt x="-3175" y="770660"/>
                  <a:pt x="-1555" y="740136"/>
                  <a:pt x="7366" y="709721"/>
                </a:cubicBezTo>
                <a:cubicBezTo>
                  <a:pt x="10386" y="699290"/>
                  <a:pt x="17138" y="690754"/>
                  <a:pt x="21942" y="681229"/>
                </a:cubicBezTo>
                <a:cubicBezTo>
                  <a:pt x="30452" y="669233"/>
                  <a:pt x="41074" y="659433"/>
                  <a:pt x="53838" y="652296"/>
                </a:cubicBezTo>
                <a:cubicBezTo>
                  <a:pt x="90511" y="631764"/>
                  <a:pt x="139400" y="630446"/>
                  <a:pt x="173547" y="660421"/>
                </a:cubicBezTo>
                <a:cubicBezTo>
                  <a:pt x="187492" y="672637"/>
                  <a:pt x="202672" y="683452"/>
                  <a:pt x="219471" y="691687"/>
                </a:cubicBezTo>
                <a:cubicBezTo>
                  <a:pt x="240827" y="703655"/>
                  <a:pt x="266355" y="699702"/>
                  <a:pt x="274069" y="689244"/>
                </a:cubicBezTo>
                <a:cubicBezTo>
                  <a:pt x="288755" y="669342"/>
                  <a:pt x="290703" y="658088"/>
                  <a:pt x="291060" y="634783"/>
                </a:cubicBezTo>
                <a:cubicBezTo>
                  <a:pt x="291760" y="587323"/>
                  <a:pt x="292604" y="291977"/>
                  <a:pt x="293157" y="67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70086515-4086-4DDB-8517-8C00335DDA5D}"/>
              </a:ext>
            </a:extLst>
          </p:cNvPr>
          <p:cNvCxnSpPr/>
          <p:nvPr/>
        </p:nvCxnSpPr>
        <p:spPr>
          <a:xfrm flipV="1">
            <a:off x="7284782" y="3006436"/>
            <a:ext cx="376782" cy="363765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AEDABCEF-98ED-4DBE-BDDB-D09ACB8DE632}"/>
              </a:ext>
            </a:extLst>
          </p:cNvPr>
          <p:cNvCxnSpPr/>
          <p:nvPr/>
        </p:nvCxnSpPr>
        <p:spPr>
          <a:xfrm rot="16200000" flipH="1">
            <a:off x="7258934" y="3767588"/>
            <a:ext cx="414624" cy="390636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155CF832-2B29-4BA3-9F31-79F5A0924E91}"/>
              </a:ext>
            </a:extLst>
          </p:cNvPr>
          <p:cNvCxnSpPr/>
          <p:nvPr/>
        </p:nvCxnSpPr>
        <p:spPr>
          <a:xfrm rot="10800000">
            <a:off x="4516583" y="2951018"/>
            <a:ext cx="515327" cy="239074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1A41865A-D706-4433-8391-57CF32C4D5CB}"/>
              </a:ext>
            </a:extLst>
          </p:cNvPr>
          <p:cNvCxnSpPr/>
          <p:nvPr/>
        </p:nvCxnSpPr>
        <p:spPr>
          <a:xfrm rot="5400000">
            <a:off x="4483808" y="3871497"/>
            <a:ext cx="553167" cy="487619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1806F65-28E6-4B28-82F1-C8D38AE620B3}"/>
              </a:ext>
            </a:extLst>
          </p:cNvPr>
          <p:cNvSpPr/>
          <p:nvPr/>
        </p:nvSpPr>
        <p:spPr>
          <a:xfrm rot="2660748">
            <a:off x="-236274" y="2151428"/>
            <a:ext cx="5321640" cy="5298346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xmlns="" id="{7601FF51-74B1-4351-97C9-267A60B6ACF0}"/>
              </a:ext>
            </a:extLst>
          </p:cNvPr>
          <p:cNvSpPr/>
          <p:nvPr/>
        </p:nvSpPr>
        <p:spPr>
          <a:xfrm>
            <a:off x="180110" y="471055"/>
            <a:ext cx="7065817" cy="1010144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Информационно-аналитическое направление</a:t>
            </a:r>
            <a:endParaRPr lang="ko-KR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xmlns="" id="{88792B65-6894-4C2B-92BA-4532035D50B6}"/>
              </a:ext>
            </a:extLst>
          </p:cNvPr>
          <p:cNvSpPr/>
          <p:nvPr/>
        </p:nvSpPr>
        <p:spPr>
          <a:xfrm>
            <a:off x="646359" y="2589563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27856185-6966-4D82-82C3-1B18D9B4AEA3}"/>
              </a:ext>
            </a:extLst>
          </p:cNvPr>
          <p:cNvGrpSpPr/>
          <p:nvPr/>
        </p:nvGrpSpPr>
        <p:grpSpPr>
          <a:xfrm>
            <a:off x="4933239" y="2902961"/>
            <a:ext cx="1018870" cy="950844"/>
            <a:chOff x="8164208" y="1633238"/>
            <a:chExt cx="1436609" cy="134069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7B4443F-2024-40D3-A9B4-A2A4EF6FC088}"/>
                </a:ext>
              </a:extLst>
            </p:cNvPr>
            <p:cNvSpPr/>
            <p:nvPr/>
          </p:nvSpPr>
          <p:spPr>
            <a:xfrm rot="18947340">
              <a:off x="8970447" y="1633238"/>
              <a:ext cx="468712" cy="849641"/>
            </a:xfrm>
            <a:custGeom>
              <a:avLst/>
              <a:gdLst>
                <a:gd name="connsiteX0" fmla="*/ 137606 w 468712"/>
                <a:gd name="connsiteY0" fmla="*/ 599677 h 849641"/>
                <a:gd name="connsiteX1" fmla="*/ 118500 w 468712"/>
                <a:gd name="connsiteY1" fmla="*/ 754121 h 849641"/>
                <a:gd name="connsiteX2" fmla="*/ 0 w 468712"/>
                <a:gd name="connsiteY2" fmla="*/ 714565 h 849641"/>
                <a:gd name="connsiteX3" fmla="*/ 18374 w 468712"/>
                <a:gd name="connsiteY3" fmla="*/ 551878 h 849641"/>
                <a:gd name="connsiteX4" fmla="*/ 269680 w 468712"/>
                <a:gd name="connsiteY4" fmla="*/ 652624 h 849641"/>
                <a:gd name="connsiteX5" fmla="*/ 251627 w 468712"/>
                <a:gd name="connsiteY5" fmla="*/ 798560 h 849641"/>
                <a:gd name="connsiteX6" fmla="*/ 145045 w 468712"/>
                <a:gd name="connsiteY6" fmla="*/ 762982 h 849641"/>
                <a:gd name="connsiteX7" fmla="*/ 163942 w 468712"/>
                <a:gd name="connsiteY7" fmla="*/ 610235 h 849641"/>
                <a:gd name="connsiteX8" fmla="*/ 418403 w 468712"/>
                <a:gd name="connsiteY8" fmla="*/ 712246 h 849641"/>
                <a:gd name="connsiteX9" fmla="*/ 404654 w 468712"/>
                <a:gd name="connsiteY9" fmla="*/ 849641 h 849641"/>
                <a:gd name="connsiteX10" fmla="*/ 278172 w 468712"/>
                <a:gd name="connsiteY10" fmla="*/ 807421 h 849641"/>
                <a:gd name="connsiteX11" fmla="*/ 296016 w 468712"/>
                <a:gd name="connsiteY11" fmla="*/ 663182 h 849641"/>
                <a:gd name="connsiteX12" fmla="*/ 159023 w 468712"/>
                <a:gd name="connsiteY12" fmla="*/ 426558 h 849641"/>
                <a:gd name="connsiteX13" fmla="*/ 141090 w 468712"/>
                <a:gd name="connsiteY13" fmla="*/ 571519 h 849641"/>
                <a:gd name="connsiteX14" fmla="*/ 21567 w 468712"/>
                <a:gd name="connsiteY14" fmla="*/ 523604 h 849641"/>
                <a:gd name="connsiteX15" fmla="*/ 38269 w 468712"/>
                <a:gd name="connsiteY15" fmla="*/ 375719 h 849641"/>
                <a:gd name="connsiteX16" fmla="*/ 290785 w 468712"/>
                <a:gd name="connsiteY16" fmla="*/ 482030 h 849641"/>
                <a:gd name="connsiteX17" fmla="*/ 273164 w 468712"/>
                <a:gd name="connsiteY17" fmla="*/ 624466 h 849641"/>
                <a:gd name="connsiteX18" fmla="*/ 167425 w 468712"/>
                <a:gd name="connsiteY18" fmla="*/ 582077 h 849641"/>
                <a:gd name="connsiteX19" fmla="*/ 185296 w 468712"/>
                <a:gd name="connsiteY19" fmla="*/ 437619 h 849641"/>
                <a:gd name="connsiteX20" fmla="*/ 435350 w 468712"/>
                <a:gd name="connsiteY20" fmla="*/ 542893 h 849641"/>
                <a:gd name="connsiteX21" fmla="*/ 421246 w 468712"/>
                <a:gd name="connsiteY21" fmla="*/ 683831 h 849641"/>
                <a:gd name="connsiteX22" fmla="*/ 299499 w 468712"/>
                <a:gd name="connsiteY22" fmla="*/ 635024 h 849641"/>
                <a:gd name="connsiteX23" fmla="*/ 317057 w 468712"/>
                <a:gd name="connsiteY23" fmla="*/ 493091 h 849641"/>
                <a:gd name="connsiteX24" fmla="*/ 180390 w 468712"/>
                <a:gd name="connsiteY24" fmla="*/ 253837 h 849641"/>
                <a:gd name="connsiteX25" fmla="*/ 162523 w 468712"/>
                <a:gd name="connsiteY25" fmla="*/ 398267 h 849641"/>
                <a:gd name="connsiteX26" fmla="*/ 41478 w 468712"/>
                <a:gd name="connsiteY26" fmla="*/ 347306 h 849641"/>
                <a:gd name="connsiteX27" fmla="*/ 58683 w 468712"/>
                <a:gd name="connsiteY27" fmla="*/ 194964 h 849641"/>
                <a:gd name="connsiteX28" fmla="*/ 311187 w 468712"/>
                <a:gd name="connsiteY28" fmla="*/ 317106 h 849641"/>
                <a:gd name="connsiteX29" fmla="*/ 294284 w 468712"/>
                <a:gd name="connsiteY29" fmla="*/ 453739 h 849641"/>
                <a:gd name="connsiteX30" fmla="*/ 188796 w 468712"/>
                <a:gd name="connsiteY30" fmla="*/ 409328 h 849641"/>
                <a:gd name="connsiteX31" fmla="*/ 206471 w 468712"/>
                <a:gd name="connsiteY31" fmla="*/ 266453 h 849641"/>
                <a:gd name="connsiteX32" fmla="*/ 451169 w 468712"/>
                <a:gd name="connsiteY32" fmla="*/ 384819 h 849641"/>
                <a:gd name="connsiteX33" fmla="*/ 438208 w 468712"/>
                <a:gd name="connsiteY33" fmla="*/ 514332 h 849641"/>
                <a:gd name="connsiteX34" fmla="*/ 320558 w 468712"/>
                <a:gd name="connsiteY34" fmla="*/ 464801 h 849641"/>
                <a:gd name="connsiteX35" fmla="*/ 337268 w 468712"/>
                <a:gd name="connsiteY35" fmla="*/ 329722 h 849641"/>
                <a:gd name="connsiteX36" fmla="*/ 203584 w 468712"/>
                <a:gd name="connsiteY36" fmla="*/ 66352 h 849641"/>
                <a:gd name="connsiteX37" fmla="*/ 183947 w 468712"/>
                <a:gd name="connsiteY37" fmla="*/ 225085 h 849641"/>
                <a:gd name="connsiteX38" fmla="*/ 61946 w 468712"/>
                <a:gd name="connsiteY38" fmla="*/ 166070 h 849641"/>
                <a:gd name="connsiteX39" fmla="*/ 80702 w 468712"/>
                <a:gd name="connsiteY39" fmla="*/ 0 h 849641"/>
                <a:gd name="connsiteX40" fmla="*/ 333528 w 468712"/>
                <a:gd name="connsiteY40" fmla="*/ 136517 h 849641"/>
                <a:gd name="connsiteX41" fmla="*/ 314744 w 468712"/>
                <a:gd name="connsiteY41" fmla="*/ 288354 h 849641"/>
                <a:gd name="connsiteX42" fmla="*/ 210028 w 468712"/>
                <a:gd name="connsiteY42" fmla="*/ 237701 h 849641"/>
                <a:gd name="connsiteX43" fmla="*/ 229495 w 468712"/>
                <a:gd name="connsiteY43" fmla="*/ 80343 h 849641"/>
                <a:gd name="connsiteX44" fmla="*/ 468712 w 468712"/>
                <a:gd name="connsiteY44" fmla="*/ 209511 h 849641"/>
                <a:gd name="connsiteX45" fmla="*/ 454077 w 468712"/>
                <a:gd name="connsiteY45" fmla="*/ 355753 h 849641"/>
                <a:gd name="connsiteX46" fmla="*/ 340825 w 468712"/>
                <a:gd name="connsiteY46" fmla="*/ 300970 h 849641"/>
                <a:gd name="connsiteX47" fmla="*/ 359439 w 468712"/>
                <a:gd name="connsiteY47" fmla="*/ 150507 h 84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8712" h="849641">
                  <a:moveTo>
                    <a:pt x="137606" y="599677"/>
                  </a:moveTo>
                  <a:lnTo>
                    <a:pt x="118500" y="754121"/>
                  </a:lnTo>
                  <a:lnTo>
                    <a:pt x="0" y="714565"/>
                  </a:lnTo>
                  <a:lnTo>
                    <a:pt x="18374" y="551878"/>
                  </a:lnTo>
                  <a:close/>
                  <a:moveTo>
                    <a:pt x="269680" y="652624"/>
                  </a:moveTo>
                  <a:lnTo>
                    <a:pt x="251627" y="798560"/>
                  </a:lnTo>
                  <a:lnTo>
                    <a:pt x="145045" y="762982"/>
                  </a:lnTo>
                  <a:lnTo>
                    <a:pt x="163942" y="610235"/>
                  </a:lnTo>
                  <a:close/>
                  <a:moveTo>
                    <a:pt x="418403" y="712246"/>
                  </a:moveTo>
                  <a:lnTo>
                    <a:pt x="404654" y="849641"/>
                  </a:lnTo>
                  <a:lnTo>
                    <a:pt x="278172" y="807421"/>
                  </a:lnTo>
                  <a:lnTo>
                    <a:pt x="296016" y="663182"/>
                  </a:lnTo>
                  <a:close/>
                  <a:moveTo>
                    <a:pt x="159023" y="426558"/>
                  </a:moveTo>
                  <a:lnTo>
                    <a:pt x="141090" y="571519"/>
                  </a:lnTo>
                  <a:lnTo>
                    <a:pt x="21567" y="523604"/>
                  </a:lnTo>
                  <a:lnTo>
                    <a:pt x="38269" y="375719"/>
                  </a:lnTo>
                  <a:close/>
                  <a:moveTo>
                    <a:pt x="290785" y="482030"/>
                  </a:moveTo>
                  <a:lnTo>
                    <a:pt x="273164" y="624466"/>
                  </a:lnTo>
                  <a:lnTo>
                    <a:pt x="167425" y="582077"/>
                  </a:lnTo>
                  <a:lnTo>
                    <a:pt x="185296" y="437619"/>
                  </a:lnTo>
                  <a:close/>
                  <a:moveTo>
                    <a:pt x="435350" y="542893"/>
                  </a:moveTo>
                  <a:lnTo>
                    <a:pt x="421246" y="683831"/>
                  </a:lnTo>
                  <a:lnTo>
                    <a:pt x="299499" y="635024"/>
                  </a:lnTo>
                  <a:lnTo>
                    <a:pt x="317057" y="493091"/>
                  </a:lnTo>
                  <a:close/>
                  <a:moveTo>
                    <a:pt x="180390" y="253837"/>
                  </a:moveTo>
                  <a:lnTo>
                    <a:pt x="162523" y="398267"/>
                  </a:lnTo>
                  <a:lnTo>
                    <a:pt x="41478" y="347306"/>
                  </a:lnTo>
                  <a:lnTo>
                    <a:pt x="58683" y="194964"/>
                  </a:lnTo>
                  <a:close/>
                  <a:moveTo>
                    <a:pt x="311187" y="317106"/>
                  </a:moveTo>
                  <a:lnTo>
                    <a:pt x="294284" y="453739"/>
                  </a:lnTo>
                  <a:lnTo>
                    <a:pt x="188796" y="409328"/>
                  </a:lnTo>
                  <a:lnTo>
                    <a:pt x="206471" y="266453"/>
                  </a:lnTo>
                  <a:close/>
                  <a:moveTo>
                    <a:pt x="451169" y="384819"/>
                  </a:moveTo>
                  <a:lnTo>
                    <a:pt x="438208" y="514332"/>
                  </a:lnTo>
                  <a:lnTo>
                    <a:pt x="320558" y="464801"/>
                  </a:lnTo>
                  <a:lnTo>
                    <a:pt x="337268" y="329722"/>
                  </a:lnTo>
                  <a:close/>
                  <a:moveTo>
                    <a:pt x="203584" y="66352"/>
                  </a:moveTo>
                  <a:lnTo>
                    <a:pt x="183947" y="225085"/>
                  </a:lnTo>
                  <a:lnTo>
                    <a:pt x="61946" y="166070"/>
                  </a:lnTo>
                  <a:lnTo>
                    <a:pt x="80702" y="0"/>
                  </a:lnTo>
                  <a:close/>
                  <a:moveTo>
                    <a:pt x="333528" y="136517"/>
                  </a:moveTo>
                  <a:lnTo>
                    <a:pt x="314744" y="288354"/>
                  </a:lnTo>
                  <a:lnTo>
                    <a:pt x="210028" y="237701"/>
                  </a:lnTo>
                  <a:lnTo>
                    <a:pt x="229495" y="80343"/>
                  </a:lnTo>
                  <a:close/>
                  <a:moveTo>
                    <a:pt x="468712" y="209511"/>
                  </a:moveTo>
                  <a:lnTo>
                    <a:pt x="454077" y="355753"/>
                  </a:lnTo>
                  <a:lnTo>
                    <a:pt x="340825" y="300970"/>
                  </a:lnTo>
                  <a:lnTo>
                    <a:pt x="359439" y="1505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xmlns="" id="{9B432D1C-9B83-4B8C-BDBC-C3B51BEEBE91}"/>
                </a:ext>
              </a:extLst>
            </p:cNvPr>
            <p:cNvGrpSpPr/>
            <p:nvPr/>
          </p:nvGrpSpPr>
          <p:grpSpPr>
            <a:xfrm>
              <a:off x="8164208" y="1795269"/>
              <a:ext cx="1436609" cy="1178665"/>
              <a:chOff x="8164208" y="1795269"/>
              <a:chExt cx="1436609" cy="1178665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22DC202E-401F-455B-8BCD-7C5AF5BDA004}"/>
                  </a:ext>
                </a:extLst>
              </p:cNvPr>
              <p:cNvSpPr/>
              <p:nvPr/>
            </p:nvSpPr>
            <p:spPr>
              <a:xfrm rot="2756115">
                <a:off x="8479353" y="1776177"/>
                <a:ext cx="101230" cy="7315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208CC462-870E-47BE-9EE3-3CF2390F5C75}"/>
                  </a:ext>
                </a:extLst>
              </p:cNvPr>
              <p:cNvSpPr/>
              <p:nvPr/>
            </p:nvSpPr>
            <p:spPr>
              <a:xfrm rot="19322341" flipH="1">
                <a:off x="8932122" y="1795269"/>
                <a:ext cx="101230" cy="8229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95">
                <a:extLst>
                  <a:ext uri="{FF2B5EF4-FFF2-40B4-BE49-F238E27FC236}">
                    <a16:creationId xmlns:a16="http://schemas.microsoft.com/office/drawing/2014/main" xmlns="" id="{8931C05E-E671-40F5-8CF2-77B9B1AA7E32}"/>
                  </a:ext>
                </a:extLst>
              </p:cNvPr>
              <p:cNvSpPr/>
              <p:nvPr/>
            </p:nvSpPr>
            <p:spPr>
              <a:xfrm rot="423807">
                <a:off x="8418444" y="2039390"/>
                <a:ext cx="725636" cy="421396"/>
              </a:xfrm>
              <a:custGeom>
                <a:avLst/>
                <a:gdLst>
                  <a:gd name="connsiteX0" fmla="*/ 0 w 687237"/>
                  <a:gd name="connsiteY0" fmla="*/ 395944 h 395944"/>
                  <a:gd name="connsiteX1" fmla="*/ 305504 w 687237"/>
                  <a:gd name="connsiteY1" fmla="*/ 0 h 395944"/>
                  <a:gd name="connsiteX2" fmla="*/ 687237 w 687237"/>
                  <a:gd name="connsiteY2" fmla="*/ 395944 h 395944"/>
                  <a:gd name="connsiteX3" fmla="*/ 0 w 687237"/>
                  <a:gd name="connsiteY3" fmla="*/ 395944 h 395944"/>
                  <a:gd name="connsiteX0" fmla="*/ 0 w 725635"/>
                  <a:gd name="connsiteY0" fmla="*/ 395944 h 421396"/>
                  <a:gd name="connsiteX1" fmla="*/ 305504 w 725635"/>
                  <a:gd name="connsiteY1" fmla="*/ 0 h 421396"/>
                  <a:gd name="connsiteX2" fmla="*/ 725635 w 725635"/>
                  <a:gd name="connsiteY2" fmla="*/ 421396 h 421396"/>
                  <a:gd name="connsiteX3" fmla="*/ 0 w 725635"/>
                  <a:gd name="connsiteY3" fmla="*/ 395944 h 4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635" h="421396">
                    <a:moveTo>
                      <a:pt x="0" y="395944"/>
                    </a:moveTo>
                    <a:lnTo>
                      <a:pt x="305504" y="0"/>
                    </a:lnTo>
                    <a:lnTo>
                      <a:pt x="725635" y="421396"/>
                    </a:lnTo>
                    <a:lnTo>
                      <a:pt x="0" y="3959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1F7F6E89-30D6-49FE-8C4D-10DBFF5B5DB2}"/>
                  </a:ext>
                </a:extLst>
              </p:cNvPr>
              <p:cNvSpPr/>
              <p:nvPr/>
            </p:nvSpPr>
            <p:spPr>
              <a:xfrm>
                <a:off x="8401494" y="2386549"/>
                <a:ext cx="715122" cy="587385"/>
              </a:xfrm>
              <a:custGeom>
                <a:avLst/>
                <a:gdLst>
                  <a:gd name="connsiteX0" fmla="*/ 111 w 677647"/>
                  <a:gd name="connsiteY0" fmla="*/ 0 h 574893"/>
                  <a:gd name="connsiteX1" fmla="*/ 677167 w 677647"/>
                  <a:gd name="connsiteY1" fmla="*/ 82644 h 574893"/>
                  <a:gd name="connsiteX2" fmla="*/ 677167 w 677647"/>
                  <a:gd name="connsiteY2" fmla="*/ 574893 h 574893"/>
                  <a:gd name="connsiteX3" fmla="*/ 407826 w 677647"/>
                  <a:gd name="connsiteY3" fmla="*/ 507443 h 574893"/>
                  <a:gd name="connsiteX4" fmla="*/ 407826 w 677647"/>
                  <a:gd name="connsiteY4" fmla="*/ 176769 h 574893"/>
                  <a:gd name="connsiteX5" fmla="*/ 314690 w 677647"/>
                  <a:gd name="connsiteY5" fmla="*/ 83633 h 574893"/>
                  <a:gd name="connsiteX6" fmla="*/ 221554 w 677647"/>
                  <a:gd name="connsiteY6" fmla="*/ 176769 h 574893"/>
                  <a:gd name="connsiteX7" fmla="*/ 221554 w 677647"/>
                  <a:gd name="connsiteY7" fmla="*/ 460796 h 574893"/>
                  <a:gd name="connsiteX8" fmla="*/ 2610 w 677647"/>
                  <a:gd name="connsiteY8" fmla="*/ 405967 h 574893"/>
                  <a:gd name="connsiteX9" fmla="*/ 111 w 677647"/>
                  <a:gd name="connsiteY9" fmla="*/ 0 h 574893"/>
                  <a:gd name="connsiteX0" fmla="*/ 111 w 709702"/>
                  <a:gd name="connsiteY0" fmla="*/ 0 h 574893"/>
                  <a:gd name="connsiteX1" fmla="*/ 709646 w 709702"/>
                  <a:gd name="connsiteY1" fmla="*/ 115123 h 574893"/>
                  <a:gd name="connsiteX2" fmla="*/ 677167 w 709702"/>
                  <a:gd name="connsiteY2" fmla="*/ 574893 h 574893"/>
                  <a:gd name="connsiteX3" fmla="*/ 407826 w 709702"/>
                  <a:gd name="connsiteY3" fmla="*/ 507443 h 574893"/>
                  <a:gd name="connsiteX4" fmla="*/ 407826 w 709702"/>
                  <a:gd name="connsiteY4" fmla="*/ 176769 h 574893"/>
                  <a:gd name="connsiteX5" fmla="*/ 314690 w 709702"/>
                  <a:gd name="connsiteY5" fmla="*/ 83633 h 574893"/>
                  <a:gd name="connsiteX6" fmla="*/ 221554 w 709702"/>
                  <a:gd name="connsiteY6" fmla="*/ 176769 h 574893"/>
                  <a:gd name="connsiteX7" fmla="*/ 221554 w 709702"/>
                  <a:gd name="connsiteY7" fmla="*/ 460796 h 574893"/>
                  <a:gd name="connsiteX8" fmla="*/ 2610 w 709702"/>
                  <a:gd name="connsiteY8" fmla="*/ 405967 h 574893"/>
                  <a:gd name="connsiteX9" fmla="*/ 111 w 709702"/>
                  <a:gd name="connsiteY9" fmla="*/ 0 h 574893"/>
                  <a:gd name="connsiteX0" fmla="*/ 111 w 714642"/>
                  <a:gd name="connsiteY0" fmla="*/ 0 h 587385"/>
                  <a:gd name="connsiteX1" fmla="*/ 709646 w 714642"/>
                  <a:gd name="connsiteY1" fmla="*/ 115123 h 587385"/>
                  <a:gd name="connsiteX2" fmla="*/ 714642 w 714642"/>
                  <a:gd name="connsiteY2" fmla="*/ 587385 h 587385"/>
                  <a:gd name="connsiteX3" fmla="*/ 407826 w 714642"/>
                  <a:gd name="connsiteY3" fmla="*/ 507443 h 587385"/>
                  <a:gd name="connsiteX4" fmla="*/ 407826 w 714642"/>
                  <a:gd name="connsiteY4" fmla="*/ 176769 h 587385"/>
                  <a:gd name="connsiteX5" fmla="*/ 314690 w 714642"/>
                  <a:gd name="connsiteY5" fmla="*/ 83633 h 587385"/>
                  <a:gd name="connsiteX6" fmla="*/ 221554 w 714642"/>
                  <a:gd name="connsiteY6" fmla="*/ 176769 h 587385"/>
                  <a:gd name="connsiteX7" fmla="*/ 221554 w 714642"/>
                  <a:gd name="connsiteY7" fmla="*/ 460796 h 587385"/>
                  <a:gd name="connsiteX8" fmla="*/ 2610 w 714642"/>
                  <a:gd name="connsiteY8" fmla="*/ 405967 h 587385"/>
                  <a:gd name="connsiteX9" fmla="*/ 111 w 714642"/>
                  <a:gd name="connsiteY9" fmla="*/ 0 h 587385"/>
                  <a:gd name="connsiteX0" fmla="*/ 111 w 715122"/>
                  <a:gd name="connsiteY0" fmla="*/ 0 h 587385"/>
                  <a:gd name="connsiteX1" fmla="*/ 714642 w 715122"/>
                  <a:gd name="connsiteY1" fmla="*/ 115123 h 587385"/>
                  <a:gd name="connsiteX2" fmla="*/ 714642 w 715122"/>
                  <a:gd name="connsiteY2" fmla="*/ 587385 h 587385"/>
                  <a:gd name="connsiteX3" fmla="*/ 407826 w 715122"/>
                  <a:gd name="connsiteY3" fmla="*/ 507443 h 587385"/>
                  <a:gd name="connsiteX4" fmla="*/ 407826 w 715122"/>
                  <a:gd name="connsiteY4" fmla="*/ 176769 h 587385"/>
                  <a:gd name="connsiteX5" fmla="*/ 314690 w 715122"/>
                  <a:gd name="connsiteY5" fmla="*/ 83633 h 587385"/>
                  <a:gd name="connsiteX6" fmla="*/ 221554 w 715122"/>
                  <a:gd name="connsiteY6" fmla="*/ 176769 h 587385"/>
                  <a:gd name="connsiteX7" fmla="*/ 221554 w 715122"/>
                  <a:gd name="connsiteY7" fmla="*/ 460796 h 587385"/>
                  <a:gd name="connsiteX8" fmla="*/ 2610 w 715122"/>
                  <a:gd name="connsiteY8" fmla="*/ 405967 h 587385"/>
                  <a:gd name="connsiteX9" fmla="*/ 111 w 715122"/>
                  <a:gd name="connsiteY9" fmla="*/ 0 h 58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122" h="587385">
                    <a:moveTo>
                      <a:pt x="111" y="0"/>
                    </a:moveTo>
                    <a:cubicBezTo>
                      <a:pt x="225796" y="27548"/>
                      <a:pt x="488957" y="87575"/>
                      <a:pt x="714642" y="115123"/>
                    </a:cubicBezTo>
                    <a:cubicBezTo>
                      <a:pt x="716308" y="275874"/>
                      <a:pt x="712976" y="426634"/>
                      <a:pt x="714642" y="587385"/>
                    </a:cubicBezTo>
                    <a:lnTo>
                      <a:pt x="407826" y="507443"/>
                    </a:lnTo>
                    <a:lnTo>
                      <a:pt x="407826" y="176769"/>
                    </a:lnTo>
                    <a:cubicBezTo>
                      <a:pt x="407826" y="125331"/>
                      <a:pt x="366128" y="83633"/>
                      <a:pt x="314690" y="83633"/>
                    </a:cubicBezTo>
                    <a:cubicBezTo>
                      <a:pt x="263252" y="83633"/>
                      <a:pt x="221554" y="125331"/>
                      <a:pt x="221554" y="176769"/>
                    </a:cubicBezTo>
                    <a:lnTo>
                      <a:pt x="221554" y="460796"/>
                    </a:lnTo>
                    <a:lnTo>
                      <a:pt x="2610" y="405967"/>
                    </a:lnTo>
                    <a:cubicBezTo>
                      <a:pt x="3443" y="272461"/>
                      <a:pt x="-722" y="133506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CBC49C96-98A9-49C3-80EA-A626EE743E8F}"/>
                  </a:ext>
                </a:extLst>
              </p:cNvPr>
              <p:cNvSpPr/>
              <p:nvPr/>
            </p:nvSpPr>
            <p:spPr>
              <a:xfrm rot="5400000" flipH="1">
                <a:off x="9034336" y="2394961"/>
                <a:ext cx="683255" cy="449706"/>
              </a:xfrm>
              <a:custGeom>
                <a:avLst/>
                <a:gdLst>
                  <a:gd name="connsiteX0" fmla="*/ 530855 w 683255"/>
                  <a:gd name="connsiteY0" fmla="*/ 135514 h 449706"/>
                  <a:gd name="connsiteX1" fmla="*/ 451564 w 683255"/>
                  <a:gd name="connsiteY1" fmla="*/ 297306 h 449706"/>
                  <a:gd name="connsiteX2" fmla="*/ 285038 w 683255"/>
                  <a:gd name="connsiteY2" fmla="*/ 297306 h 449706"/>
                  <a:gd name="connsiteX3" fmla="*/ 364329 w 683255"/>
                  <a:gd name="connsiteY3" fmla="*/ 135514 h 449706"/>
                  <a:gd name="connsiteX4" fmla="*/ 683255 w 683255"/>
                  <a:gd name="connsiteY4" fmla="*/ 0 h 449706"/>
                  <a:gd name="connsiteX5" fmla="*/ 220392 w 683255"/>
                  <a:gd name="connsiteY5" fmla="*/ 0 h 449706"/>
                  <a:gd name="connsiteX6" fmla="*/ 0 w 683255"/>
                  <a:gd name="connsiteY6" fmla="*/ 449706 h 449706"/>
                  <a:gd name="connsiteX7" fmla="*/ 462863 w 683255"/>
                  <a:gd name="connsiteY7" fmla="*/ 449706 h 4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255" h="449706">
                    <a:moveTo>
                      <a:pt x="530855" y="135514"/>
                    </a:moveTo>
                    <a:lnTo>
                      <a:pt x="451564" y="297306"/>
                    </a:lnTo>
                    <a:lnTo>
                      <a:pt x="285038" y="297306"/>
                    </a:lnTo>
                    <a:lnTo>
                      <a:pt x="364329" y="135514"/>
                    </a:lnTo>
                    <a:close/>
                    <a:moveTo>
                      <a:pt x="683255" y="0"/>
                    </a:moveTo>
                    <a:lnTo>
                      <a:pt x="220392" y="0"/>
                    </a:lnTo>
                    <a:lnTo>
                      <a:pt x="0" y="449706"/>
                    </a:lnTo>
                    <a:lnTo>
                      <a:pt x="462863" y="4497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943982" y="1609499"/>
            <a:ext cx="4542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Проведение опроса, </a:t>
            </a:r>
          </a:p>
          <a:p>
            <a:pPr lvl="0"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pic>
        <p:nvPicPr>
          <p:cNvPr id="1026" name="Picture 2" descr="D:\БЕЗОПАСНОСТЬ\безопасность\IMG-c12f7aae849bb0750835a0260756e005-V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803563" y="3134778"/>
            <a:ext cx="3269673" cy="3099766"/>
          </a:xfrm>
          <a:prstGeom prst="rect">
            <a:avLst/>
          </a:prstGeom>
          <a:noFill/>
        </p:spPr>
      </p:pic>
      <p:pic>
        <p:nvPicPr>
          <p:cNvPr id="26" name="Рисунок 25" descr="C:\Users\UeerAsus\Desktop\bc4565d212692b29642d7a51d107cef2.jpeg"/>
          <p:cNvPicPr>
            <a:picLocks noGrp="1"/>
          </p:cNvPicPr>
          <p:nvPr>
            <p:ph type="pic" idx="13"/>
          </p:nvPr>
        </p:nvPicPr>
        <p:blipFill>
          <a:blip r:embed="rId3" cstate="print"/>
          <a:srcRect l="12481" r="12481"/>
          <a:stretch>
            <a:fillRect/>
          </a:stretch>
        </p:blipFill>
        <p:spPr bwMode="auto">
          <a:xfrm rot="2692206">
            <a:off x="7290091" y="926277"/>
            <a:ext cx="1981201" cy="18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UeerAsus\Desktop\0f4b3cf7bbc60c68f013ac69a155b104-800x.jpg"/>
          <p:cNvPicPr>
            <a:picLocks noGrp="1"/>
          </p:cNvPicPr>
          <p:nvPr>
            <p:ph type="pic" idx="11"/>
          </p:nvPr>
        </p:nvPicPr>
        <p:blipFill>
          <a:blip r:embed="rId4" cstate="print"/>
          <a:srcRect l="12500" r="12500"/>
          <a:stretch>
            <a:fillRect/>
          </a:stretch>
        </p:blipFill>
        <p:spPr bwMode="auto">
          <a:xfrm rot="2713442">
            <a:off x="9118476" y="2498562"/>
            <a:ext cx="1874986" cy="193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UeerAsus\Desktop\4eb2d5e70e024ad464edb51228f1e61cf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41809">
            <a:off x="7307350" y="4277700"/>
            <a:ext cx="1988635" cy="16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: Shape 4">
            <a:extLst>
              <a:ext uri="{FF2B5EF4-FFF2-40B4-BE49-F238E27FC236}">
                <a16:creationId xmlns:a16="http://schemas.microsoft.com/office/drawing/2014/main" xmlns="" id="{41806F65-28E6-4B28-82F1-C8D38AE620B3}"/>
              </a:ext>
            </a:extLst>
          </p:cNvPr>
          <p:cNvSpPr/>
          <p:nvPr/>
        </p:nvSpPr>
        <p:spPr>
          <a:xfrm rot="5400000">
            <a:off x="4987635" y="2022768"/>
            <a:ext cx="2992583" cy="2937164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 descr="C:\Users\UeerAsus\Desktop\357491-admi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6182" y="2743200"/>
            <a:ext cx="2632364" cy="1551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D4CF84EA-EA0B-4282-B057-CFF28EFAC463}"/>
              </a:ext>
            </a:extLst>
          </p:cNvPr>
          <p:cNvSpPr/>
          <p:nvPr/>
        </p:nvSpPr>
        <p:spPr>
          <a:xfrm>
            <a:off x="6076680" y="4723788"/>
            <a:ext cx="1111961" cy="1018544"/>
          </a:xfrm>
          <a:custGeom>
            <a:avLst/>
            <a:gdLst>
              <a:gd name="connsiteX0" fmla="*/ 425895 w 712993"/>
              <a:gd name="connsiteY0" fmla="*/ 333468 h 653094"/>
              <a:gd name="connsiteX1" fmla="*/ 442879 w 712993"/>
              <a:gd name="connsiteY1" fmla="*/ 352877 h 653094"/>
              <a:gd name="connsiteX2" fmla="*/ 442879 w 712993"/>
              <a:gd name="connsiteY2" fmla="*/ 407062 h 653094"/>
              <a:gd name="connsiteX3" fmla="*/ 471993 w 712993"/>
              <a:gd name="connsiteY3" fmla="*/ 436176 h 653094"/>
              <a:gd name="connsiteX4" fmla="*/ 495446 w 712993"/>
              <a:gd name="connsiteY4" fmla="*/ 436176 h 653094"/>
              <a:gd name="connsiteX5" fmla="*/ 430748 w 712993"/>
              <a:gd name="connsiteY5" fmla="*/ 546163 h 653094"/>
              <a:gd name="connsiteX6" fmla="*/ 418617 w 712993"/>
              <a:gd name="connsiteY6" fmla="*/ 582555 h 653094"/>
              <a:gd name="connsiteX7" fmla="*/ 349875 w 712993"/>
              <a:gd name="connsiteY7" fmla="*/ 652915 h 653094"/>
              <a:gd name="connsiteX8" fmla="*/ 293264 w 712993"/>
              <a:gd name="connsiteY8" fmla="*/ 594686 h 653094"/>
              <a:gd name="connsiteX9" fmla="*/ 265767 w 712993"/>
              <a:gd name="connsiteY9" fmla="*/ 539693 h 653094"/>
              <a:gd name="connsiteX10" fmla="*/ 210774 w 712993"/>
              <a:gd name="connsiteY10" fmla="*/ 438602 h 653094"/>
              <a:gd name="connsiteX11" fmla="*/ 216435 w 712993"/>
              <a:gd name="connsiteY11" fmla="*/ 436176 h 653094"/>
              <a:gd name="connsiteX12" fmla="*/ 257680 w 712993"/>
              <a:gd name="connsiteY12" fmla="*/ 392505 h 653094"/>
              <a:gd name="connsiteX13" fmla="*/ 257680 w 712993"/>
              <a:gd name="connsiteY13" fmla="*/ 353686 h 653094"/>
              <a:gd name="connsiteX14" fmla="*/ 272237 w 712993"/>
              <a:gd name="connsiteY14" fmla="*/ 334276 h 653094"/>
              <a:gd name="connsiteX15" fmla="*/ 290838 w 712993"/>
              <a:gd name="connsiteY15" fmla="*/ 352877 h 653094"/>
              <a:gd name="connsiteX16" fmla="*/ 290838 w 712993"/>
              <a:gd name="connsiteY16" fmla="*/ 419192 h 653094"/>
              <a:gd name="connsiteX17" fmla="*/ 307821 w 712993"/>
              <a:gd name="connsiteY17" fmla="*/ 436176 h 653094"/>
              <a:gd name="connsiteX18" fmla="*/ 395164 w 712993"/>
              <a:gd name="connsiteY18" fmla="*/ 436176 h 653094"/>
              <a:gd name="connsiteX19" fmla="*/ 412147 w 712993"/>
              <a:gd name="connsiteY19" fmla="*/ 415957 h 653094"/>
              <a:gd name="connsiteX20" fmla="*/ 412147 w 712993"/>
              <a:gd name="connsiteY20" fmla="*/ 352877 h 653094"/>
              <a:gd name="connsiteX21" fmla="*/ 425895 w 712993"/>
              <a:gd name="connsiteY21" fmla="*/ 333468 h 653094"/>
              <a:gd name="connsiteX22" fmla="*/ 347854 w 712993"/>
              <a:gd name="connsiteY22" fmla="*/ 171 h 653094"/>
              <a:gd name="connsiteX23" fmla="*/ 366050 w 712993"/>
              <a:gd name="connsiteY23" fmla="*/ 9977 h 653094"/>
              <a:gd name="connsiteX24" fmla="*/ 691966 w 712993"/>
              <a:gd name="connsiteY24" fmla="*/ 336703 h 653094"/>
              <a:gd name="connsiteX25" fmla="*/ 712993 w 712993"/>
              <a:gd name="connsiteY25" fmla="*/ 359347 h 653094"/>
              <a:gd name="connsiteX26" fmla="*/ 664470 w 712993"/>
              <a:gd name="connsiteY26" fmla="*/ 398975 h 653094"/>
              <a:gd name="connsiteX27" fmla="*/ 640208 w 712993"/>
              <a:gd name="connsiteY27" fmla="*/ 385226 h 653094"/>
              <a:gd name="connsiteX28" fmla="*/ 370902 w 712993"/>
              <a:gd name="connsiteY28" fmla="*/ 115920 h 653094"/>
              <a:gd name="connsiteX29" fmla="*/ 336127 w 712993"/>
              <a:gd name="connsiteY29" fmla="*/ 115920 h 653094"/>
              <a:gd name="connsiteX30" fmla="*/ 65203 w 712993"/>
              <a:gd name="connsiteY30" fmla="*/ 387652 h 653094"/>
              <a:gd name="connsiteX31" fmla="*/ 25576 w 712993"/>
              <a:gd name="connsiteY31" fmla="*/ 389270 h 653094"/>
              <a:gd name="connsiteX32" fmla="*/ 27193 w 712993"/>
              <a:gd name="connsiteY32" fmla="*/ 317294 h 653094"/>
              <a:gd name="connsiteX33" fmla="*/ 332083 w 712993"/>
              <a:gd name="connsiteY33" fmla="*/ 11594 h 653094"/>
              <a:gd name="connsiteX34" fmla="*/ 347854 w 712993"/>
              <a:gd name="connsiteY34" fmla="*/ 171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993" h="653094">
                <a:moveTo>
                  <a:pt x="425895" y="333468"/>
                </a:moveTo>
                <a:cubicBezTo>
                  <a:pt x="438835" y="332659"/>
                  <a:pt x="442879" y="340746"/>
                  <a:pt x="442879" y="352877"/>
                </a:cubicBezTo>
                <a:cubicBezTo>
                  <a:pt x="442879" y="370669"/>
                  <a:pt x="444496" y="389269"/>
                  <a:pt x="442879" y="407062"/>
                </a:cubicBezTo>
                <a:cubicBezTo>
                  <a:pt x="440453" y="430515"/>
                  <a:pt x="448540" y="439411"/>
                  <a:pt x="471993" y="436176"/>
                </a:cubicBezTo>
                <a:cubicBezTo>
                  <a:pt x="478462" y="433749"/>
                  <a:pt x="486550" y="435367"/>
                  <a:pt x="495446" y="436176"/>
                </a:cubicBezTo>
                <a:cubicBezTo>
                  <a:pt x="490593" y="483891"/>
                  <a:pt x="471184" y="521901"/>
                  <a:pt x="430748" y="546163"/>
                </a:cubicBezTo>
                <a:cubicBezTo>
                  <a:pt x="414573" y="556676"/>
                  <a:pt x="418617" y="569615"/>
                  <a:pt x="418617" y="582555"/>
                </a:cubicBezTo>
                <a:cubicBezTo>
                  <a:pt x="417808" y="652915"/>
                  <a:pt x="418617" y="652915"/>
                  <a:pt x="349875" y="652915"/>
                </a:cubicBezTo>
                <a:cubicBezTo>
                  <a:pt x="286794" y="652915"/>
                  <a:pt x="291647" y="659384"/>
                  <a:pt x="293264" y="594686"/>
                </a:cubicBezTo>
                <a:cubicBezTo>
                  <a:pt x="294073" y="569615"/>
                  <a:pt x="288412" y="553441"/>
                  <a:pt x="265767" y="539693"/>
                </a:cubicBezTo>
                <a:cubicBezTo>
                  <a:pt x="230184" y="517048"/>
                  <a:pt x="214818" y="479847"/>
                  <a:pt x="210774" y="438602"/>
                </a:cubicBezTo>
                <a:cubicBezTo>
                  <a:pt x="213200" y="437793"/>
                  <a:pt x="214818" y="436176"/>
                  <a:pt x="216435" y="436176"/>
                </a:cubicBezTo>
                <a:cubicBezTo>
                  <a:pt x="257680" y="434558"/>
                  <a:pt x="257680" y="434558"/>
                  <a:pt x="257680" y="392505"/>
                </a:cubicBezTo>
                <a:cubicBezTo>
                  <a:pt x="257680" y="379565"/>
                  <a:pt x="257680" y="366625"/>
                  <a:pt x="257680" y="353686"/>
                </a:cubicBezTo>
                <a:cubicBezTo>
                  <a:pt x="257680" y="343981"/>
                  <a:pt x="261724" y="335085"/>
                  <a:pt x="272237" y="334276"/>
                </a:cubicBezTo>
                <a:cubicBezTo>
                  <a:pt x="285177" y="333468"/>
                  <a:pt x="290029" y="342363"/>
                  <a:pt x="290838" y="352877"/>
                </a:cubicBezTo>
                <a:cubicBezTo>
                  <a:pt x="291647" y="374712"/>
                  <a:pt x="291647" y="396548"/>
                  <a:pt x="290838" y="419192"/>
                </a:cubicBezTo>
                <a:cubicBezTo>
                  <a:pt x="290029" y="432132"/>
                  <a:pt x="294882" y="436985"/>
                  <a:pt x="307821" y="436176"/>
                </a:cubicBezTo>
                <a:cubicBezTo>
                  <a:pt x="336935" y="435367"/>
                  <a:pt x="366050" y="435367"/>
                  <a:pt x="395164" y="436176"/>
                </a:cubicBezTo>
                <a:cubicBezTo>
                  <a:pt x="411338" y="436985"/>
                  <a:pt x="412956" y="428897"/>
                  <a:pt x="412147" y="415957"/>
                </a:cubicBezTo>
                <a:cubicBezTo>
                  <a:pt x="411338" y="394931"/>
                  <a:pt x="412147" y="373904"/>
                  <a:pt x="412147" y="352877"/>
                </a:cubicBezTo>
                <a:cubicBezTo>
                  <a:pt x="412147" y="343172"/>
                  <a:pt x="413764" y="334276"/>
                  <a:pt x="425895" y="333468"/>
                </a:cubicBezTo>
                <a:close/>
                <a:moveTo>
                  <a:pt x="347854" y="171"/>
                </a:moveTo>
                <a:cubicBezTo>
                  <a:pt x="352908" y="-739"/>
                  <a:pt x="358367" y="1889"/>
                  <a:pt x="366050" y="9977"/>
                </a:cubicBezTo>
                <a:cubicBezTo>
                  <a:pt x="474419" y="119963"/>
                  <a:pt x="583597" y="228333"/>
                  <a:pt x="691966" y="336703"/>
                </a:cubicBezTo>
                <a:cubicBezTo>
                  <a:pt x="697628" y="343172"/>
                  <a:pt x="702480" y="348025"/>
                  <a:pt x="712993" y="359347"/>
                </a:cubicBezTo>
                <a:cubicBezTo>
                  <a:pt x="696819" y="373095"/>
                  <a:pt x="681453" y="387652"/>
                  <a:pt x="664470" y="398975"/>
                </a:cubicBezTo>
                <a:cubicBezTo>
                  <a:pt x="651530" y="407871"/>
                  <a:pt x="646678" y="391696"/>
                  <a:pt x="640208" y="385226"/>
                </a:cubicBezTo>
                <a:cubicBezTo>
                  <a:pt x="549631" y="296266"/>
                  <a:pt x="459862" y="206497"/>
                  <a:pt x="370902" y="115920"/>
                </a:cubicBezTo>
                <a:cubicBezTo>
                  <a:pt x="357153" y="102171"/>
                  <a:pt x="350684" y="101363"/>
                  <a:pt x="336127" y="115920"/>
                </a:cubicBezTo>
                <a:cubicBezTo>
                  <a:pt x="246358" y="207306"/>
                  <a:pt x="154972" y="297075"/>
                  <a:pt x="65203" y="387652"/>
                </a:cubicBezTo>
                <a:cubicBezTo>
                  <a:pt x="50646" y="402210"/>
                  <a:pt x="42559" y="407871"/>
                  <a:pt x="25576" y="389270"/>
                </a:cubicBezTo>
                <a:cubicBezTo>
                  <a:pt x="-8390" y="352877"/>
                  <a:pt x="-9199" y="353686"/>
                  <a:pt x="27193" y="317294"/>
                </a:cubicBezTo>
                <a:cubicBezTo>
                  <a:pt x="129093" y="215393"/>
                  <a:pt x="230992" y="114302"/>
                  <a:pt x="332083" y="11594"/>
                </a:cubicBezTo>
                <a:cubicBezTo>
                  <a:pt x="338149" y="5528"/>
                  <a:pt x="342799" y="1080"/>
                  <a:pt x="347854" y="171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4DDB6C0B-7518-474C-8DCB-D1489B23AB0C}"/>
              </a:ext>
            </a:extLst>
          </p:cNvPr>
          <p:cNvSpPr/>
          <p:nvPr/>
        </p:nvSpPr>
        <p:spPr>
          <a:xfrm rot="1496729">
            <a:off x="6558723" y="2524569"/>
            <a:ext cx="763617" cy="1029142"/>
          </a:xfrm>
          <a:custGeom>
            <a:avLst/>
            <a:gdLst>
              <a:gd name="connsiteX0" fmla="*/ 683533 w 1055713"/>
              <a:gd name="connsiteY0" fmla="*/ 94584 h 1422805"/>
              <a:gd name="connsiteX1" fmla="*/ 789478 w 1055713"/>
              <a:gd name="connsiteY1" fmla="*/ 66348 h 1422805"/>
              <a:gd name="connsiteX2" fmla="*/ 850885 w 1055713"/>
              <a:gd name="connsiteY2" fmla="*/ 39851 h 1422805"/>
              <a:gd name="connsiteX3" fmla="*/ 875783 w 1055713"/>
              <a:gd name="connsiteY3" fmla="*/ 10341 h 1422805"/>
              <a:gd name="connsiteX4" fmla="*/ 884420 w 1055713"/>
              <a:gd name="connsiteY4" fmla="*/ 84208 h 1422805"/>
              <a:gd name="connsiteX5" fmla="*/ 866115 w 1055713"/>
              <a:gd name="connsiteY5" fmla="*/ 158943 h 1422805"/>
              <a:gd name="connsiteX6" fmla="*/ 785089 w 1055713"/>
              <a:gd name="connsiteY6" fmla="*/ 242842 h 1422805"/>
              <a:gd name="connsiteX7" fmla="*/ 754305 w 1055713"/>
              <a:gd name="connsiteY7" fmla="*/ 258578 h 1422805"/>
              <a:gd name="connsiteX8" fmla="*/ 719334 w 1055713"/>
              <a:gd name="connsiteY8" fmla="*/ 272837 h 1422805"/>
              <a:gd name="connsiteX9" fmla="*/ 673461 w 1055713"/>
              <a:gd name="connsiteY9" fmla="*/ 294297 h 1422805"/>
              <a:gd name="connsiteX10" fmla="*/ 627669 w 1055713"/>
              <a:gd name="connsiteY10" fmla="*/ 340614 h 1422805"/>
              <a:gd name="connsiteX11" fmla="*/ 674593 w 1055713"/>
              <a:gd name="connsiteY11" fmla="*/ 241062 h 1422805"/>
              <a:gd name="connsiteX12" fmla="*/ 744090 w 1055713"/>
              <a:gd name="connsiteY12" fmla="*/ 155889 h 1422805"/>
              <a:gd name="connsiteX13" fmla="*/ 611083 w 1055713"/>
              <a:gd name="connsiteY13" fmla="*/ 324878 h 1422805"/>
              <a:gd name="connsiteX14" fmla="*/ 590979 w 1055713"/>
              <a:gd name="connsiteY14" fmla="*/ 241709 h 1422805"/>
              <a:gd name="connsiteX15" fmla="*/ 591080 w 1055713"/>
              <a:gd name="connsiteY15" fmla="*/ 197069 h 1422805"/>
              <a:gd name="connsiteX16" fmla="*/ 612843 w 1055713"/>
              <a:gd name="connsiteY16" fmla="*/ 144057 h 1422805"/>
              <a:gd name="connsiteX17" fmla="*/ 683533 w 1055713"/>
              <a:gd name="connsiteY17" fmla="*/ 94584 h 1422805"/>
              <a:gd name="connsiteX18" fmla="*/ 92342 w 1055713"/>
              <a:gd name="connsiteY18" fmla="*/ 0 h 1422805"/>
              <a:gd name="connsiteX19" fmla="*/ 212989 w 1055713"/>
              <a:gd name="connsiteY19" fmla="*/ 32230 h 1422805"/>
              <a:gd name="connsiteX20" fmla="*/ 357090 w 1055713"/>
              <a:gd name="connsiteY20" fmla="*/ 20172 h 1422805"/>
              <a:gd name="connsiteX21" fmla="*/ 468742 w 1055713"/>
              <a:gd name="connsiteY21" fmla="*/ 40971 h 1422805"/>
              <a:gd name="connsiteX22" fmla="*/ 554390 w 1055713"/>
              <a:gd name="connsiteY22" fmla="*/ 147588 h 1422805"/>
              <a:gd name="connsiteX23" fmla="*/ 568227 w 1055713"/>
              <a:gd name="connsiteY23" fmla="*/ 217029 h 1422805"/>
              <a:gd name="connsiteX24" fmla="*/ 569583 w 1055713"/>
              <a:gd name="connsiteY24" fmla="*/ 250788 h 1422805"/>
              <a:gd name="connsiteX25" fmla="*/ 572081 w 1055713"/>
              <a:gd name="connsiteY25" fmla="*/ 281590 h 1422805"/>
              <a:gd name="connsiteX26" fmla="*/ 547246 w 1055713"/>
              <a:gd name="connsiteY26" fmla="*/ 254112 h 1422805"/>
              <a:gd name="connsiteX27" fmla="*/ 492826 w 1055713"/>
              <a:gd name="connsiteY27" fmla="*/ 204291 h 1422805"/>
              <a:gd name="connsiteX28" fmla="*/ 332033 w 1055713"/>
              <a:gd name="connsiteY28" fmla="*/ 125541 h 1422805"/>
              <a:gd name="connsiteX29" fmla="*/ 326113 w 1055713"/>
              <a:gd name="connsiteY29" fmla="*/ 125424 h 1422805"/>
              <a:gd name="connsiteX30" fmla="*/ 326036 w 1055713"/>
              <a:gd name="connsiteY30" fmla="*/ 125387 h 1422805"/>
              <a:gd name="connsiteX31" fmla="*/ 325951 w 1055713"/>
              <a:gd name="connsiteY31" fmla="*/ 125631 h 1422805"/>
              <a:gd name="connsiteX32" fmla="*/ 326113 w 1055713"/>
              <a:gd name="connsiteY32" fmla="*/ 125424 h 1422805"/>
              <a:gd name="connsiteX33" fmla="*/ 386190 w 1055713"/>
              <a:gd name="connsiteY33" fmla="*/ 155741 h 1422805"/>
              <a:gd name="connsiteX34" fmla="*/ 665605 w 1055713"/>
              <a:gd name="connsiteY34" fmla="*/ 474471 h 1422805"/>
              <a:gd name="connsiteX35" fmla="*/ 686803 w 1055713"/>
              <a:gd name="connsiteY35" fmla="*/ 535672 h 1422805"/>
              <a:gd name="connsiteX36" fmla="*/ 798064 w 1055713"/>
              <a:gd name="connsiteY36" fmla="*/ 557006 h 1422805"/>
              <a:gd name="connsiteX37" fmla="*/ 996081 w 1055713"/>
              <a:gd name="connsiteY37" fmla="*/ 593764 h 1422805"/>
              <a:gd name="connsiteX38" fmla="*/ 1047056 w 1055713"/>
              <a:gd name="connsiteY38" fmla="*/ 621472 h 1422805"/>
              <a:gd name="connsiteX39" fmla="*/ 1046986 w 1055713"/>
              <a:gd name="connsiteY39" fmla="*/ 678637 h 1422805"/>
              <a:gd name="connsiteX40" fmla="*/ 980185 w 1055713"/>
              <a:gd name="connsiteY40" fmla="*/ 709709 h 1422805"/>
              <a:gd name="connsiteX41" fmla="*/ 861570 w 1055713"/>
              <a:gd name="connsiteY41" fmla="*/ 688072 h 1422805"/>
              <a:gd name="connsiteX42" fmla="*/ 828921 w 1055713"/>
              <a:gd name="connsiteY42" fmla="*/ 686119 h 1422805"/>
              <a:gd name="connsiteX43" fmla="*/ 837574 w 1055713"/>
              <a:gd name="connsiteY43" fmla="*/ 717007 h 1422805"/>
              <a:gd name="connsiteX44" fmla="*/ 925452 w 1055713"/>
              <a:gd name="connsiteY44" fmla="*/ 905930 h 1422805"/>
              <a:gd name="connsiteX45" fmla="*/ 1014057 w 1055713"/>
              <a:gd name="connsiteY45" fmla="*/ 1096418 h 1422805"/>
              <a:gd name="connsiteX46" fmla="*/ 989349 w 1055713"/>
              <a:gd name="connsiteY46" fmla="*/ 1168852 h 1422805"/>
              <a:gd name="connsiteX47" fmla="*/ 843464 w 1055713"/>
              <a:gd name="connsiteY47" fmla="*/ 1237345 h 1422805"/>
              <a:gd name="connsiteX48" fmla="*/ 805754 w 1055713"/>
              <a:gd name="connsiteY48" fmla="*/ 1223146 h 1422805"/>
              <a:gd name="connsiteX49" fmla="*/ 745587 w 1055713"/>
              <a:gd name="connsiteY49" fmla="*/ 1092432 h 1422805"/>
              <a:gd name="connsiteX50" fmla="*/ 698981 w 1055713"/>
              <a:gd name="connsiteY50" fmla="*/ 1074118 h 1422805"/>
              <a:gd name="connsiteX51" fmla="*/ 573729 w 1055713"/>
              <a:gd name="connsiteY51" fmla="*/ 1132379 h 1422805"/>
              <a:gd name="connsiteX52" fmla="*/ 557710 w 1055713"/>
              <a:gd name="connsiteY52" fmla="*/ 1179823 h 1422805"/>
              <a:gd name="connsiteX53" fmla="*/ 618920 w 1055713"/>
              <a:gd name="connsiteY53" fmla="*/ 1310052 h 1422805"/>
              <a:gd name="connsiteX54" fmla="*/ 604721 w 1055713"/>
              <a:gd name="connsiteY54" fmla="*/ 1347762 h 1422805"/>
              <a:gd name="connsiteX55" fmla="*/ 460961 w 1055713"/>
              <a:gd name="connsiteY55" fmla="*/ 1413998 h 1422805"/>
              <a:gd name="connsiteX56" fmla="*/ 387312 w 1055713"/>
              <a:gd name="connsiteY56" fmla="*/ 1386678 h 1422805"/>
              <a:gd name="connsiteX57" fmla="*/ 208366 w 1055713"/>
              <a:gd name="connsiteY57" fmla="*/ 1003336 h 1422805"/>
              <a:gd name="connsiteX58" fmla="*/ 192223 w 1055713"/>
              <a:gd name="connsiteY58" fmla="*/ 982279 h 1422805"/>
              <a:gd name="connsiteX59" fmla="*/ 177245 w 1055713"/>
              <a:gd name="connsiteY59" fmla="*/ 1001941 h 1422805"/>
              <a:gd name="connsiteX60" fmla="*/ 119744 w 1055713"/>
              <a:gd name="connsiteY60" fmla="*/ 1104864 h 1422805"/>
              <a:gd name="connsiteX61" fmla="*/ 79851 w 1055713"/>
              <a:gd name="connsiteY61" fmla="*/ 1140560 h 1422805"/>
              <a:gd name="connsiteX62" fmla="*/ 13801 w 1055713"/>
              <a:gd name="connsiteY62" fmla="*/ 1126848 h 1422805"/>
              <a:gd name="connsiteX63" fmla="*/ 8665 w 1055713"/>
              <a:gd name="connsiteY63" fmla="*/ 1062582 h 1422805"/>
              <a:gd name="connsiteX64" fmla="*/ 118232 w 1055713"/>
              <a:gd name="connsiteY64" fmla="*/ 866883 h 1422805"/>
              <a:gd name="connsiteX65" fmla="*/ 307220 w 1055713"/>
              <a:gd name="connsiteY65" fmla="*/ 530767 h 1422805"/>
              <a:gd name="connsiteX66" fmla="*/ 410553 w 1055713"/>
              <a:gd name="connsiteY66" fmla="*/ 482702 h 1422805"/>
              <a:gd name="connsiteX67" fmla="*/ 645378 w 1055713"/>
              <a:gd name="connsiteY67" fmla="*/ 527729 h 1422805"/>
              <a:gd name="connsiteX68" fmla="*/ 643607 w 1055713"/>
              <a:gd name="connsiteY68" fmla="*/ 519058 h 1422805"/>
              <a:gd name="connsiteX69" fmla="*/ 594641 w 1055713"/>
              <a:gd name="connsiteY69" fmla="*/ 394651 h 1422805"/>
              <a:gd name="connsiteX70" fmla="*/ 461821 w 1055713"/>
              <a:gd name="connsiteY70" fmla="*/ 284883 h 1422805"/>
              <a:gd name="connsiteX71" fmla="*/ 354566 w 1055713"/>
              <a:gd name="connsiteY71" fmla="*/ 261650 h 1422805"/>
              <a:gd name="connsiteX72" fmla="*/ 97465 w 1055713"/>
              <a:gd name="connsiteY72" fmla="*/ 33736 h 1422805"/>
              <a:gd name="connsiteX73" fmla="*/ 92278 w 1055713"/>
              <a:gd name="connsiteY73" fmla="*/ 3219 h 1422805"/>
              <a:gd name="connsiteX74" fmla="*/ 92342 w 1055713"/>
              <a:gd name="connsiteY74" fmla="*/ 0 h 142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55713" h="1422805">
                <a:moveTo>
                  <a:pt x="683533" y="94584"/>
                </a:moveTo>
                <a:cubicBezTo>
                  <a:pt x="717776" y="81295"/>
                  <a:pt x="754446" y="76805"/>
                  <a:pt x="789478" y="66348"/>
                </a:cubicBezTo>
                <a:cubicBezTo>
                  <a:pt x="810938" y="59956"/>
                  <a:pt x="832216" y="52857"/>
                  <a:pt x="850885" y="39851"/>
                </a:cubicBezTo>
                <a:cubicBezTo>
                  <a:pt x="861282" y="32610"/>
                  <a:pt x="869634" y="23508"/>
                  <a:pt x="875783" y="10341"/>
                </a:cubicBezTo>
                <a:cubicBezTo>
                  <a:pt x="882640" y="35766"/>
                  <a:pt x="885876" y="65741"/>
                  <a:pt x="884420" y="84208"/>
                </a:cubicBezTo>
                <a:cubicBezTo>
                  <a:pt x="882498" y="110158"/>
                  <a:pt x="878190" y="135744"/>
                  <a:pt x="866115" y="158943"/>
                </a:cubicBezTo>
                <a:cubicBezTo>
                  <a:pt x="847507" y="194743"/>
                  <a:pt x="819898" y="221988"/>
                  <a:pt x="785089" y="242842"/>
                </a:cubicBezTo>
                <a:cubicBezTo>
                  <a:pt x="775036" y="248869"/>
                  <a:pt x="759564" y="256231"/>
                  <a:pt x="754305" y="258578"/>
                </a:cubicBezTo>
                <a:cubicBezTo>
                  <a:pt x="747651" y="261267"/>
                  <a:pt x="728759" y="268812"/>
                  <a:pt x="719334" y="272837"/>
                </a:cubicBezTo>
                <a:cubicBezTo>
                  <a:pt x="703800" y="279450"/>
                  <a:pt x="689561" y="281756"/>
                  <a:pt x="673461" y="294297"/>
                </a:cubicBezTo>
                <a:cubicBezTo>
                  <a:pt x="648319" y="314017"/>
                  <a:pt x="640736" y="322816"/>
                  <a:pt x="627669" y="340614"/>
                </a:cubicBezTo>
                <a:cubicBezTo>
                  <a:pt x="640108" y="305866"/>
                  <a:pt x="655298" y="272513"/>
                  <a:pt x="674593" y="241062"/>
                </a:cubicBezTo>
                <a:cubicBezTo>
                  <a:pt x="693909" y="209549"/>
                  <a:pt x="716766" y="180929"/>
                  <a:pt x="744090" y="155889"/>
                </a:cubicBezTo>
                <a:cubicBezTo>
                  <a:pt x="699310" y="178603"/>
                  <a:pt x="641847" y="226700"/>
                  <a:pt x="611083" y="324878"/>
                </a:cubicBezTo>
                <a:cubicBezTo>
                  <a:pt x="600667" y="297230"/>
                  <a:pt x="596500" y="269297"/>
                  <a:pt x="590979" y="241709"/>
                </a:cubicBezTo>
                <a:cubicBezTo>
                  <a:pt x="589563" y="233618"/>
                  <a:pt x="589685" y="211814"/>
                  <a:pt x="591080" y="197069"/>
                </a:cubicBezTo>
                <a:cubicBezTo>
                  <a:pt x="592940" y="177491"/>
                  <a:pt x="601678" y="160015"/>
                  <a:pt x="612843" y="144057"/>
                </a:cubicBezTo>
                <a:cubicBezTo>
                  <a:pt x="630319" y="119057"/>
                  <a:pt x="656026" y="105263"/>
                  <a:pt x="683533" y="94584"/>
                </a:cubicBezTo>
                <a:close/>
                <a:moveTo>
                  <a:pt x="92342" y="0"/>
                </a:moveTo>
                <a:cubicBezTo>
                  <a:pt x="126527" y="35178"/>
                  <a:pt x="170182" y="33114"/>
                  <a:pt x="212989" y="32230"/>
                </a:cubicBezTo>
                <a:cubicBezTo>
                  <a:pt x="261224" y="31228"/>
                  <a:pt x="308837" y="21609"/>
                  <a:pt x="357090" y="20172"/>
                </a:cubicBezTo>
                <a:cubicBezTo>
                  <a:pt x="395830" y="19008"/>
                  <a:pt x="433638" y="22980"/>
                  <a:pt x="468742" y="40971"/>
                </a:cubicBezTo>
                <a:cubicBezTo>
                  <a:pt x="511310" y="62781"/>
                  <a:pt x="539502" y="102973"/>
                  <a:pt x="554390" y="147588"/>
                </a:cubicBezTo>
                <a:cubicBezTo>
                  <a:pt x="561875" y="170041"/>
                  <a:pt x="566256" y="193485"/>
                  <a:pt x="568227" y="217029"/>
                </a:cubicBezTo>
                <a:cubicBezTo>
                  <a:pt x="569170" y="228259"/>
                  <a:pt x="569534" y="239543"/>
                  <a:pt x="569583" y="250788"/>
                </a:cubicBezTo>
                <a:cubicBezTo>
                  <a:pt x="569612" y="258457"/>
                  <a:pt x="566422" y="275288"/>
                  <a:pt x="572081" y="281590"/>
                </a:cubicBezTo>
                <a:cubicBezTo>
                  <a:pt x="563027" y="271511"/>
                  <a:pt x="555451" y="262519"/>
                  <a:pt x="547246" y="254112"/>
                </a:cubicBezTo>
                <a:cubicBezTo>
                  <a:pt x="537366" y="244004"/>
                  <a:pt x="496466" y="207124"/>
                  <a:pt x="492826" y="204291"/>
                </a:cubicBezTo>
                <a:cubicBezTo>
                  <a:pt x="444657" y="166998"/>
                  <a:pt x="390964" y="140904"/>
                  <a:pt x="332033" y="125541"/>
                </a:cubicBezTo>
                <a:cubicBezTo>
                  <a:pt x="330188" y="125056"/>
                  <a:pt x="328041" y="122683"/>
                  <a:pt x="326113" y="125424"/>
                </a:cubicBezTo>
                <a:cubicBezTo>
                  <a:pt x="326088" y="125412"/>
                  <a:pt x="326062" y="125399"/>
                  <a:pt x="326036" y="125387"/>
                </a:cubicBezTo>
                <a:cubicBezTo>
                  <a:pt x="326000" y="125464"/>
                  <a:pt x="326007" y="125547"/>
                  <a:pt x="325951" y="125631"/>
                </a:cubicBezTo>
                <a:cubicBezTo>
                  <a:pt x="325951" y="125631"/>
                  <a:pt x="326113" y="125424"/>
                  <a:pt x="326113" y="125424"/>
                </a:cubicBezTo>
                <a:cubicBezTo>
                  <a:pt x="346602" y="134593"/>
                  <a:pt x="366788" y="144364"/>
                  <a:pt x="386190" y="155741"/>
                </a:cubicBezTo>
                <a:cubicBezTo>
                  <a:pt x="509118" y="227687"/>
                  <a:pt x="609685" y="343619"/>
                  <a:pt x="665605" y="474471"/>
                </a:cubicBezTo>
                <a:lnTo>
                  <a:pt x="686803" y="535672"/>
                </a:lnTo>
                <a:lnTo>
                  <a:pt x="798064" y="557006"/>
                </a:lnTo>
                <a:lnTo>
                  <a:pt x="996081" y="593764"/>
                </a:lnTo>
                <a:cubicBezTo>
                  <a:pt x="1016313" y="597684"/>
                  <a:pt x="1035781" y="601324"/>
                  <a:pt x="1047056" y="621472"/>
                </a:cubicBezTo>
                <a:cubicBezTo>
                  <a:pt x="1057847" y="640575"/>
                  <a:pt x="1059352" y="660188"/>
                  <a:pt x="1046986" y="678637"/>
                </a:cubicBezTo>
                <a:cubicBezTo>
                  <a:pt x="1031378" y="702401"/>
                  <a:pt x="1008136" y="713847"/>
                  <a:pt x="980185" y="709709"/>
                </a:cubicBezTo>
                <a:cubicBezTo>
                  <a:pt x="940691" y="703957"/>
                  <a:pt x="901027" y="695111"/>
                  <a:pt x="861570" y="688072"/>
                </a:cubicBezTo>
                <a:cubicBezTo>
                  <a:pt x="850549" y="686216"/>
                  <a:pt x="836372" y="677574"/>
                  <a:pt x="828921" y="686119"/>
                </a:cubicBezTo>
                <a:cubicBezTo>
                  <a:pt x="820667" y="695671"/>
                  <a:pt x="832962" y="707092"/>
                  <a:pt x="837574" y="717007"/>
                </a:cubicBezTo>
                <a:cubicBezTo>
                  <a:pt x="866669" y="780920"/>
                  <a:pt x="896321" y="843304"/>
                  <a:pt x="925452" y="905930"/>
                </a:cubicBezTo>
                <a:lnTo>
                  <a:pt x="1014057" y="1096418"/>
                </a:lnTo>
                <a:cubicBezTo>
                  <a:pt x="1030807" y="1132428"/>
                  <a:pt x="1024595" y="1151823"/>
                  <a:pt x="989349" y="1168852"/>
                </a:cubicBezTo>
                <a:lnTo>
                  <a:pt x="843464" y="1237345"/>
                </a:lnTo>
                <a:cubicBezTo>
                  <a:pt x="824398" y="1246848"/>
                  <a:pt x="814215" y="1242699"/>
                  <a:pt x="805754" y="1223146"/>
                </a:cubicBezTo>
                <a:cubicBezTo>
                  <a:pt x="786650" y="1179344"/>
                  <a:pt x="764692" y="1136234"/>
                  <a:pt x="745587" y="1092432"/>
                </a:cubicBezTo>
                <a:cubicBezTo>
                  <a:pt x="735429" y="1069226"/>
                  <a:pt x="722745" y="1062430"/>
                  <a:pt x="698981" y="1074118"/>
                </a:cubicBezTo>
                <a:cubicBezTo>
                  <a:pt x="657716" y="1094582"/>
                  <a:pt x="615965" y="1114003"/>
                  <a:pt x="573729" y="1132379"/>
                </a:cubicBezTo>
                <a:cubicBezTo>
                  <a:pt x="548958" y="1143267"/>
                  <a:pt x="546749" y="1157625"/>
                  <a:pt x="557710" y="1179823"/>
                </a:cubicBezTo>
                <a:cubicBezTo>
                  <a:pt x="578902" y="1222654"/>
                  <a:pt x="597728" y="1267221"/>
                  <a:pt x="618920" y="1310052"/>
                </a:cubicBezTo>
                <a:cubicBezTo>
                  <a:pt x="628424" y="1329119"/>
                  <a:pt x="624273" y="1339302"/>
                  <a:pt x="604721" y="1347762"/>
                </a:cubicBezTo>
                <a:cubicBezTo>
                  <a:pt x="556222" y="1369051"/>
                  <a:pt x="509216" y="1392186"/>
                  <a:pt x="460961" y="1413998"/>
                </a:cubicBezTo>
                <a:cubicBezTo>
                  <a:pt x="423142" y="1430953"/>
                  <a:pt x="404790" y="1424254"/>
                  <a:pt x="387312" y="1386678"/>
                </a:cubicBezTo>
                <a:cubicBezTo>
                  <a:pt x="327837" y="1258817"/>
                  <a:pt x="268362" y="1130955"/>
                  <a:pt x="208366" y="1003336"/>
                </a:cubicBezTo>
                <a:cubicBezTo>
                  <a:pt x="204724" y="995508"/>
                  <a:pt x="204080" y="981841"/>
                  <a:pt x="192223" y="982279"/>
                </a:cubicBezTo>
                <a:cubicBezTo>
                  <a:pt x="183460" y="982546"/>
                  <a:pt x="181324" y="994332"/>
                  <a:pt x="177245" y="1001941"/>
                </a:cubicBezTo>
                <a:cubicBezTo>
                  <a:pt x="157731" y="1036410"/>
                  <a:pt x="138495" y="1070115"/>
                  <a:pt x="119744" y="1104864"/>
                </a:cubicBezTo>
                <a:cubicBezTo>
                  <a:pt x="110508" y="1121857"/>
                  <a:pt x="98044" y="1134637"/>
                  <a:pt x="79851" y="1140560"/>
                </a:cubicBezTo>
                <a:cubicBezTo>
                  <a:pt x="55152" y="1148875"/>
                  <a:pt x="31752" y="1147699"/>
                  <a:pt x="13801" y="1126848"/>
                </a:cubicBezTo>
                <a:cubicBezTo>
                  <a:pt x="-3422" y="1107562"/>
                  <a:pt x="-3811" y="1084890"/>
                  <a:pt x="8665" y="1062582"/>
                </a:cubicBezTo>
                <a:lnTo>
                  <a:pt x="118232" y="866883"/>
                </a:lnTo>
                <a:lnTo>
                  <a:pt x="307220" y="530767"/>
                </a:lnTo>
                <a:cubicBezTo>
                  <a:pt x="336213" y="479828"/>
                  <a:pt x="352393" y="472302"/>
                  <a:pt x="410553" y="482702"/>
                </a:cubicBezTo>
                <a:lnTo>
                  <a:pt x="645378" y="527729"/>
                </a:lnTo>
                <a:lnTo>
                  <a:pt x="643607" y="519058"/>
                </a:lnTo>
                <a:cubicBezTo>
                  <a:pt x="632067" y="475662"/>
                  <a:pt x="617498" y="433466"/>
                  <a:pt x="594641" y="394651"/>
                </a:cubicBezTo>
                <a:cubicBezTo>
                  <a:pt x="563720" y="342123"/>
                  <a:pt x="520619" y="303874"/>
                  <a:pt x="461821" y="284883"/>
                </a:cubicBezTo>
                <a:cubicBezTo>
                  <a:pt x="426851" y="273580"/>
                  <a:pt x="390681" y="267571"/>
                  <a:pt x="354566" y="261650"/>
                </a:cubicBezTo>
                <a:cubicBezTo>
                  <a:pt x="231616" y="241476"/>
                  <a:pt x="127487" y="157287"/>
                  <a:pt x="97465" y="33736"/>
                </a:cubicBezTo>
                <a:cubicBezTo>
                  <a:pt x="95032" y="23698"/>
                  <a:pt x="93193" y="13515"/>
                  <a:pt x="92278" y="3219"/>
                </a:cubicBezTo>
                <a:cubicBezTo>
                  <a:pt x="92199" y="2388"/>
                  <a:pt x="92313" y="1555"/>
                  <a:pt x="92342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54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238" y="242527"/>
            <a:ext cx="11573197" cy="630309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Познавательное направление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xmlns="" id="{345AD6FC-7368-414F-8248-BF52FEF08DFC}"/>
              </a:ext>
            </a:extLst>
          </p:cNvPr>
          <p:cNvSpPr/>
          <p:nvPr/>
        </p:nvSpPr>
        <p:spPr>
          <a:xfrm rot="5400000">
            <a:off x="34351" y="769211"/>
            <a:ext cx="3062120" cy="3130825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xmlns="" id="{F21ABB34-5865-4952-B738-B6D19FBBE506}"/>
              </a:ext>
            </a:extLst>
          </p:cNvPr>
          <p:cNvSpPr/>
          <p:nvPr/>
        </p:nvSpPr>
        <p:spPr>
          <a:xfrm rot="10800000">
            <a:off x="3296481" y="928254"/>
            <a:ext cx="2965773" cy="293742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xmlns="" id="{A36ADDEB-FB96-442B-B325-BDEDB0F65655}"/>
              </a:ext>
            </a:extLst>
          </p:cNvPr>
          <p:cNvSpPr/>
          <p:nvPr/>
        </p:nvSpPr>
        <p:spPr>
          <a:xfrm rot="16200000">
            <a:off x="3352350" y="3961949"/>
            <a:ext cx="2840184" cy="295191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xmlns="" id="{EEEA16C5-4EFA-4781-92BA-37AC65A6DC6F}"/>
              </a:ext>
            </a:extLst>
          </p:cNvPr>
          <p:cNvSpPr/>
          <p:nvPr/>
        </p:nvSpPr>
        <p:spPr>
          <a:xfrm>
            <a:off x="304800" y="3976255"/>
            <a:ext cx="2826025" cy="288174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92B94E-36A3-4057-9C69-11E58B87C98F}"/>
              </a:ext>
            </a:extLst>
          </p:cNvPr>
          <p:cNvSpPr txBox="1"/>
          <p:nvPr/>
        </p:nvSpPr>
        <p:spPr>
          <a:xfrm>
            <a:off x="996620" y="2405666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93CC5A-D116-493A-8F19-FC3B39F4C7E6}"/>
              </a:ext>
            </a:extLst>
          </p:cNvPr>
          <p:cNvSpPr txBox="1"/>
          <p:nvPr/>
        </p:nvSpPr>
        <p:spPr>
          <a:xfrm>
            <a:off x="3428403" y="2405666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2AEBC3-9E4B-495B-9E70-48C61808E243}"/>
              </a:ext>
            </a:extLst>
          </p:cNvPr>
          <p:cNvSpPr txBox="1"/>
          <p:nvPr/>
        </p:nvSpPr>
        <p:spPr>
          <a:xfrm>
            <a:off x="996620" y="5161760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C616CC-3F38-4F91-9A98-02335DE345F8}"/>
              </a:ext>
            </a:extLst>
          </p:cNvPr>
          <p:cNvSpPr txBox="1"/>
          <p:nvPr/>
        </p:nvSpPr>
        <p:spPr>
          <a:xfrm>
            <a:off x="3428403" y="5161760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F125E85-8366-45E2-AF5C-DFD346CE9FFB}"/>
              </a:ext>
            </a:extLst>
          </p:cNvPr>
          <p:cNvSpPr/>
          <p:nvPr/>
        </p:nvSpPr>
        <p:spPr>
          <a:xfrm>
            <a:off x="1050549" y="5175991"/>
            <a:ext cx="596222" cy="546133"/>
          </a:xfrm>
          <a:custGeom>
            <a:avLst/>
            <a:gdLst>
              <a:gd name="connsiteX0" fmla="*/ 425895 w 712993"/>
              <a:gd name="connsiteY0" fmla="*/ 333468 h 653094"/>
              <a:gd name="connsiteX1" fmla="*/ 442879 w 712993"/>
              <a:gd name="connsiteY1" fmla="*/ 352877 h 653094"/>
              <a:gd name="connsiteX2" fmla="*/ 442879 w 712993"/>
              <a:gd name="connsiteY2" fmla="*/ 407062 h 653094"/>
              <a:gd name="connsiteX3" fmla="*/ 471993 w 712993"/>
              <a:gd name="connsiteY3" fmla="*/ 436176 h 653094"/>
              <a:gd name="connsiteX4" fmla="*/ 495446 w 712993"/>
              <a:gd name="connsiteY4" fmla="*/ 436176 h 653094"/>
              <a:gd name="connsiteX5" fmla="*/ 430748 w 712993"/>
              <a:gd name="connsiteY5" fmla="*/ 546163 h 653094"/>
              <a:gd name="connsiteX6" fmla="*/ 418617 w 712993"/>
              <a:gd name="connsiteY6" fmla="*/ 582555 h 653094"/>
              <a:gd name="connsiteX7" fmla="*/ 349875 w 712993"/>
              <a:gd name="connsiteY7" fmla="*/ 652915 h 653094"/>
              <a:gd name="connsiteX8" fmla="*/ 293264 w 712993"/>
              <a:gd name="connsiteY8" fmla="*/ 594686 h 653094"/>
              <a:gd name="connsiteX9" fmla="*/ 265767 w 712993"/>
              <a:gd name="connsiteY9" fmla="*/ 539693 h 653094"/>
              <a:gd name="connsiteX10" fmla="*/ 210774 w 712993"/>
              <a:gd name="connsiteY10" fmla="*/ 438602 h 653094"/>
              <a:gd name="connsiteX11" fmla="*/ 216435 w 712993"/>
              <a:gd name="connsiteY11" fmla="*/ 436176 h 653094"/>
              <a:gd name="connsiteX12" fmla="*/ 257680 w 712993"/>
              <a:gd name="connsiteY12" fmla="*/ 392505 h 653094"/>
              <a:gd name="connsiteX13" fmla="*/ 257680 w 712993"/>
              <a:gd name="connsiteY13" fmla="*/ 353686 h 653094"/>
              <a:gd name="connsiteX14" fmla="*/ 272237 w 712993"/>
              <a:gd name="connsiteY14" fmla="*/ 334276 h 653094"/>
              <a:gd name="connsiteX15" fmla="*/ 290838 w 712993"/>
              <a:gd name="connsiteY15" fmla="*/ 352877 h 653094"/>
              <a:gd name="connsiteX16" fmla="*/ 290838 w 712993"/>
              <a:gd name="connsiteY16" fmla="*/ 419192 h 653094"/>
              <a:gd name="connsiteX17" fmla="*/ 307821 w 712993"/>
              <a:gd name="connsiteY17" fmla="*/ 436176 h 653094"/>
              <a:gd name="connsiteX18" fmla="*/ 395164 w 712993"/>
              <a:gd name="connsiteY18" fmla="*/ 436176 h 653094"/>
              <a:gd name="connsiteX19" fmla="*/ 412147 w 712993"/>
              <a:gd name="connsiteY19" fmla="*/ 415957 h 653094"/>
              <a:gd name="connsiteX20" fmla="*/ 412147 w 712993"/>
              <a:gd name="connsiteY20" fmla="*/ 352877 h 653094"/>
              <a:gd name="connsiteX21" fmla="*/ 425895 w 712993"/>
              <a:gd name="connsiteY21" fmla="*/ 333468 h 653094"/>
              <a:gd name="connsiteX22" fmla="*/ 347854 w 712993"/>
              <a:gd name="connsiteY22" fmla="*/ 171 h 653094"/>
              <a:gd name="connsiteX23" fmla="*/ 366050 w 712993"/>
              <a:gd name="connsiteY23" fmla="*/ 9977 h 653094"/>
              <a:gd name="connsiteX24" fmla="*/ 691966 w 712993"/>
              <a:gd name="connsiteY24" fmla="*/ 336703 h 653094"/>
              <a:gd name="connsiteX25" fmla="*/ 712993 w 712993"/>
              <a:gd name="connsiteY25" fmla="*/ 359347 h 653094"/>
              <a:gd name="connsiteX26" fmla="*/ 664470 w 712993"/>
              <a:gd name="connsiteY26" fmla="*/ 398975 h 653094"/>
              <a:gd name="connsiteX27" fmla="*/ 640208 w 712993"/>
              <a:gd name="connsiteY27" fmla="*/ 385226 h 653094"/>
              <a:gd name="connsiteX28" fmla="*/ 370902 w 712993"/>
              <a:gd name="connsiteY28" fmla="*/ 115920 h 653094"/>
              <a:gd name="connsiteX29" fmla="*/ 336127 w 712993"/>
              <a:gd name="connsiteY29" fmla="*/ 115920 h 653094"/>
              <a:gd name="connsiteX30" fmla="*/ 65203 w 712993"/>
              <a:gd name="connsiteY30" fmla="*/ 387652 h 653094"/>
              <a:gd name="connsiteX31" fmla="*/ 25576 w 712993"/>
              <a:gd name="connsiteY31" fmla="*/ 389270 h 653094"/>
              <a:gd name="connsiteX32" fmla="*/ 27193 w 712993"/>
              <a:gd name="connsiteY32" fmla="*/ 317294 h 653094"/>
              <a:gd name="connsiteX33" fmla="*/ 332083 w 712993"/>
              <a:gd name="connsiteY33" fmla="*/ 11594 h 653094"/>
              <a:gd name="connsiteX34" fmla="*/ 347854 w 712993"/>
              <a:gd name="connsiteY34" fmla="*/ 171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993" h="653094">
                <a:moveTo>
                  <a:pt x="425895" y="333468"/>
                </a:moveTo>
                <a:cubicBezTo>
                  <a:pt x="438835" y="332659"/>
                  <a:pt x="442879" y="340746"/>
                  <a:pt x="442879" y="352877"/>
                </a:cubicBezTo>
                <a:cubicBezTo>
                  <a:pt x="442879" y="370669"/>
                  <a:pt x="444496" y="389269"/>
                  <a:pt x="442879" y="407062"/>
                </a:cubicBezTo>
                <a:cubicBezTo>
                  <a:pt x="440453" y="430515"/>
                  <a:pt x="448540" y="439411"/>
                  <a:pt x="471993" y="436176"/>
                </a:cubicBezTo>
                <a:cubicBezTo>
                  <a:pt x="478462" y="433749"/>
                  <a:pt x="486550" y="435367"/>
                  <a:pt x="495446" y="436176"/>
                </a:cubicBezTo>
                <a:cubicBezTo>
                  <a:pt x="490593" y="483891"/>
                  <a:pt x="471184" y="521901"/>
                  <a:pt x="430748" y="546163"/>
                </a:cubicBezTo>
                <a:cubicBezTo>
                  <a:pt x="414573" y="556676"/>
                  <a:pt x="418617" y="569615"/>
                  <a:pt x="418617" y="582555"/>
                </a:cubicBezTo>
                <a:cubicBezTo>
                  <a:pt x="417808" y="652915"/>
                  <a:pt x="418617" y="652915"/>
                  <a:pt x="349875" y="652915"/>
                </a:cubicBezTo>
                <a:cubicBezTo>
                  <a:pt x="286794" y="652915"/>
                  <a:pt x="291647" y="659384"/>
                  <a:pt x="293264" y="594686"/>
                </a:cubicBezTo>
                <a:cubicBezTo>
                  <a:pt x="294073" y="569615"/>
                  <a:pt x="288412" y="553441"/>
                  <a:pt x="265767" y="539693"/>
                </a:cubicBezTo>
                <a:cubicBezTo>
                  <a:pt x="230184" y="517048"/>
                  <a:pt x="214818" y="479847"/>
                  <a:pt x="210774" y="438602"/>
                </a:cubicBezTo>
                <a:cubicBezTo>
                  <a:pt x="213200" y="437793"/>
                  <a:pt x="214818" y="436176"/>
                  <a:pt x="216435" y="436176"/>
                </a:cubicBezTo>
                <a:cubicBezTo>
                  <a:pt x="257680" y="434558"/>
                  <a:pt x="257680" y="434558"/>
                  <a:pt x="257680" y="392505"/>
                </a:cubicBezTo>
                <a:cubicBezTo>
                  <a:pt x="257680" y="379565"/>
                  <a:pt x="257680" y="366625"/>
                  <a:pt x="257680" y="353686"/>
                </a:cubicBezTo>
                <a:cubicBezTo>
                  <a:pt x="257680" y="343981"/>
                  <a:pt x="261724" y="335085"/>
                  <a:pt x="272237" y="334276"/>
                </a:cubicBezTo>
                <a:cubicBezTo>
                  <a:pt x="285177" y="333468"/>
                  <a:pt x="290029" y="342363"/>
                  <a:pt x="290838" y="352877"/>
                </a:cubicBezTo>
                <a:cubicBezTo>
                  <a:pt x="291647" y="374712"/>
                  <a:pt x="291647" y="396548"/>
                  <a:pt x="290838" y="419192"/>
                </a:cubicBezTo>
                <a:cubicBezTo>
                  <a:pt x="290029" y="432132"/>
                  <a:pt x="294882" y="436985"/>
                  <a:pt x="307821" y="436176"/>
                </a:cubicBezTo>
                <a:cubicBezTo>
                  <a:pt x="336935" y="435367"/>
                  <a:pt x="366050" y="435367"/>
                  <a:pt x="395164" y="436176"/>
                </a:cubicBezTo>
                <a:cubicBezTo>
                  <a:pt x="411338" y="436985"/>
                  <a:pt x="412956" y="428897"/>
                  <a:pt x="412147" y="415957"/>
                </a:cubicBezTo>
                <a:cubicBezTo>
                  <a:pt x="411338" y="394931"/>
                  <a:pt x="412147" y="373904"/>
                  <a:pt x="412147" y="352877"/>
                </a:cubicBezTo>
                <a:cubicBezTo>
                  <a:pt x="412147" y="343172"/>
                  <a:pt x="413764" y="334276"/>
                  <a:pt x="425895" y="333468"/>
                </a:cubicBezTo>
                <a:close/>
                <a:moveTo>
                  <a:pt x="347854" y="171"/>
                </a:moveTo>
                <a:cubicBezTo>
                  <a:pt x="352908" y="-739"/>
                  <a:pt x="358367" y="1889"/>
                  <a:pt x="366050" y="9977"/>
                </a:cubicBezTo>
                <a:cubicBezTo>
                  <a:pt x="474419" y="119963"/>
                  <a:pt x="583597" y="228333"/>
                  <a:pt x="691966" y="336703"/>
                </a:cubicBezTo>
                <a:cubicBezTo>
                  <a:pt x="697628" y="343172"/>
                  <a:pt x="702480" y="348025"/>
                  <a:pt x="712993" y="359347"/>
                </a:cubicBezTo>
                <a:cubicBezTo>
                  <a:pt x="696819" y="373095"/>
                  <a:pt x="681453" y="387652"/>
                  <a:pt x="664470" y="398975"/>
                </a:cubicBezTo>
                <a:cubicBezTo>
                  <a:pt x="651530" y="407871"/>
                  <a:pt x="646678" y="391696"/>
                  <a:pt x="640208" y="385226"/>
                </a:cubicBezTo>
                <a:cubicBezTo>
                  <a:pt x="549631" y="296266"/>
                  <a:pt x="459862" y="206497"/>
                  <a:pt x="370902" y="115920"/>
                </a:cubicBezTo>
                <a:cubicBezTo>
                  <a:pt x="357153" y="102171"/>
                  <a:pt x="350684" y="101363"/>
                  <a:pt x="336127" y="115920"/>
                </a:cubicBezTo>
                <a:cubicBezTo>
                  <a:pt x="246358" y="207306"/>
                  <a:pt x="154972" y="297075"/>
                  <a:pt x="65203" y="387652"/>
                </a:cubicBezTo>
                <a:cubicBezTo>
                  <a:pt x="50646" y="402210"/>
                  <a:pt x="42559" y="407871"/>
                  <a:pt x="25576" y="389270"/>
                </a:cubicBezTo>
                <a:cubicBezTo>
                  <a:pt x="-8390" y="352877"/>
                  <a:pt x="-9199" y="353686"/>
                  <a:pt x="27193" y="317294"/>
                </a:cubicBezTo>
                <a:cubicBezTo>
                  <a:pt x="129093" y="215393"/>
                  <a:pt x="230992" y="114302"/>
                  <a:pt x="332083" y="11594"/>
                </a:cubicBezTo>
                <a:cubicBezTo>
                  <a:pt x="338149" y="5528"/>
                  <a:pt x="342799" y="1080"/>
                  <a:pt x="347854" y="171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44B12B0-1EB5-4DBA-B009-1412FB2BCB1F}"/>
              </a:ext>
            </a:extLst>
          </p:cNvPr>
          <p:cNvSpPr/>
          <p:nvPr/>
        </p:nvSpPr>
        <p:spPr>
          <a:xfrm>
            <a:off x="4840370" y="2062660"/>
            <a:ext cx="509097" cy="615690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C568CB-AC7C-44EC-85DB-A553E907ED67}"/>
              </a:ext>
            </a:extLst>
          </p:cNvPr>
          <p:cNvSpPr txBox="1"/>
          <p:nvPr/>
        </p:nvSpPr>
        <p:spPr>
          <a:xfrm>
            <a:off x="2194055" y="1917450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0C2292-C0D6-4D31-8EB3-2B62EAC581B1}"/>
              </a:ext>
            </a:extLst>
          </p:cNvPr>
          <p:cNvSpPr txBox="1"/>
          <p:nvPr/>
        </p:nvSpPr>
        <p:spPr>
          <a:xfrm>
            <a:off x="3515988" y="1917450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8CC33DF-D53A-4A19-BC2D-C443CEEB6754}"/>
              </a:ext>
            </a:extLst>
          </p:cNvPr>
          <p:cNvSpPr txBox="1"/>
          <p:nvPr/>
        </p:nvSpPr>
        <p:spPr>
          <a:xfrm>
            <a:off x="2194055" y="5347408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E4B212C-5CFA-44E8-BC8A-84F09A76731E}"/>
              </a:ext>
            </a:extLst>
          </p:cNvPr>
          <p:cNvSpPr txBox="1"/>
          <p:nvPr/>
        </p:nvSpPr>
        <p:spPr>
          <a:xfrm>
            <a:off x="3515988" y="5347408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7DD8586-95EE-4A46-9A8F-19DF7A4D37C6}"/>
              </a:ext>
            </a:extLst>
          </p:cNvPr>
          <p:cNvGrpSpPr/>
          <p:nvPr/>
        </p:nvGrpSpPr>
        <p:grpSpPr>
          <a:xfrm>
            <a:off x="6220691" y="1025236"/>
            <a:ext cx="5666508" cy="5285258"/>
            <a:chOff x="6298353" y="1519296"/>
            <a:chExt cx="5588846" cy="4812993"/>
          </a:xfrm>
        </p:grpSpPr>
        <p:grpSp>
          <p:nvGrpSpPr>
            <p:cNvPr id="20" name="그룹 3">
              <a:extLst>
                <a:ext uri="{FF2B5EF4-FFF2-40B4-BE49-F238E27FC236}">
                  <a16:creationId xmlns:a16="http://schemas.microsoft.com/office/drawing/2014/main" xmlns="" id="{F0852E26-5245-4EF7-8099-BDF2E81BC66F}"/>
                </a:ext>
              </a:extLst>
            </p:cNvPr>
            <p:cNvGrpSpPr/>
            <p:nvPr/>
          </p:nvGrpSpPr>
          <p:grpSpPr>
            <a:xfrm>
              <a:off x="9019309" y="1519297"/>
              <a:ext cx="2840182" cy="2480672"/>
              <a:chOff x="298765" y="1647594"/>
              <a:chExt cx="4054355" cy="2480672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9A46CD18-0153-4A2F-953F-00F4284CA15D}"/>
                  </a:ext>
                </a:extLst>
              </p:cNvPr>
              <p:cNvSpPr/>
              <p:nvPr/>
            </p:nvSpPr>
            <p:spPr>
              <a:xfrm>
                <a:off x="560774" y="1647594"/>
                <a:ext cx="3792346" cy="442674"/>
              </a:xfrm>
              <a:prstGeom prst="round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endParaRPr lang="ko-KR" altLang="en-US" sz="20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094E3A6B-AF2E-45AA-BFD2-BAED2C3A5559}"/>
                  </a:ext>
                </a:extLst>
              </p:cNvPr>
              <p:cNvSpPr/>
              <p:nvPr/>
            </p:nvSpPr>
            <p:spPr>
              <a:xfrm>
                <a:off x="298765" y="2312384"/>
                <a:ext cx="3720062" cy="1815882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индивидуальные консультации в очном формате  и дистанционное консультирования  через официальный сайт ДОО; группы в социальных сетях и </a:t>
                </a:r>
                <a:r>
                  <a:rPr lang="ru-RU" sz="1400" dirty="0" err="1" smtClean="0">
                    <a:latin typeface="Times New Roman" pitchFamily="18" charset="0"/>
                    <a:cs typeface="Times New Roman" pitchFamily="18" charset="0"/>
                  </a:rPr>
                  <a:t>мессенджерах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; консультации в </a:t>
                </a:r>
                <a:r>
                  <a:rPr lang="ru-RU" sz="1400" dirty="0" err="1" smtClean="0">
                    <a:latin typeface="Times New Roman" pitchFamily="18" charset="0"/>
                    <a:cs typeface="Times New Roman" pitchFamily="18" charset="0"/>
                  </a:rPr>
                  <a:t>видеоформате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en-US" sz="1400" dirty="0" err="1" smtClean="0">
                    <a:latin typeface="Times New Roman" pitchFamily="18" charset="0"/>
                    <a:cs typeface="Times New Roman" pitchFamily="18" charset="0"/>
                  </a:rPr>
                  <a:t>WhatsApp</a:t>
                </a:r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BE09D034-C9AD-4E02-B271-31DCC968D49A}"/>
                  </a:ext>
                </a:extLst>
              </p:cNvPr>
              <p:cNvSpPr/>
              <p:nvPr/>
            </p:nvSpPr>
            <p:spPr>
              <a:xfrm>
                <a:off x="823536" y="1821372"/>
                <a:ext cx="3499590" cy="40311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altLang="ko-KR" sz="2000" b="1" dirty="0" smtClean="0">
                    <a:latin typeface="Times New Roman" pitchFamily="18" charset="0"/>
                    <a:cs typeface="Times New Roman" pitchFamily="18" charset="0"/>
                  </a:rPr>
                  <a:t>консультирование</a:t>
                </a:r>
                <a:endParaRPr lang="ko-KR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" name="그룹 3">
              <a:extLst>
                <a:ext uri="{FF2B5EF4-FFF2-40B4-BE49-F238E27FC236}">
                  <a16:creationId xmlns:a16="http://schemas.microsoft.com/office/drawing/2014/main" xmlns="" id="{FD4E0DA4-963A-40B8-83B6-201D541FFFF5}"/>
                </a:ext>
              </a:extLst>
            </p:cNvPr>
            <p:cNvGrpSpPr/>
            <p:nvPr/>
          </p:nvGrpSpPr>
          <p:grpSpPr>
            <a:xfrm>
              <a:off x="6322099" y="1519296"/>
              <a:ext cx="2641792" cy="1280208"/>
              <a:chOff x="817879" y="1647593"/>
              <a:chExt cx="3771154" cy="1280208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07B539A4-9345-4570-A9B9-37F06AE22F3B}"/>
                  </a:ext>
                </a:extLst>
              </p:cNvPr>
              <p:cNvSpPr/>
              <p:nvPr/>
            </p:nvSpPr>
            <p:spPr>
              <a:xfrm>
                <a:off x="817879" y="1647593"/>
                <a:ext cx="3771154" cy="44267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endParaRPr lang="ko-KR" altLang="en-US" sz="20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F7C17B0D-95E7-450E-9E1D-C404576D4A6A}"/>
                  </a:ext>
                </a:extLst>
              </p:cNvPr>
              <p:cNvSpPr/>
              <p:nvPr/>
            </p:nvSpPr>
            <p:spPr>
              <a:xfrm>
                <a:off x="902646" y="1904498"/>
                <a:ext cx="3499590" cy="102330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тренинг « Знаете ли вы своего малыша?»;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그룹 4">
              <a:extLst>
                <a:ext uri="{FF2B5EF4-FFF2-40B4-BE49-F238E27FC236}">
                  <a16:creationId xmlns:a16="http://schemas.microsoft.com/office/drawing/2014/main" xmlns="" id="{97E5B3DA-6D2B-4C54-9559-E6EF50D8A00B}"/>
                </a:ext>
              </a:extLst>
            </p:cNvPr>
            <p:cNvGrpSpPr/>
            <p:nvPr/>
          </p:nvGrpSpPr>
          <p:grpSpPr>
            <a:xfrm>
              <a:off x="9202852" y="4074952"/>
              <a:ext cx="2684347" cy="2071357"/>
              <a:chOff x="560772" y="2750694"/>
              <a:chExt cx="3831901" cy="2071357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20A57645-99D0-4949-BA66-3D085EBD5559}"/>
                  </a:ext>
                </a:extLst>
              </p:cNvPr>
              <p:cNvSpPr/>
              <p:nvPr/>
            </p:nvSpPr>
            <p:spPr>
              <a:xfrm>
                <a:off x="560772" y="2750694"/>
                <a:ext cx="3831901" cy="442674"/>
              </a:xfrm>
              <a:prstGeom prst="roundRect">
                <a:avLst/>
              </a:prstGeom>
              <a:solidFill>
                <a:schemeClr val="accent3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endParaRPr lang="ko-KR" altLang="en-US" sz="2000" b="1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9F85888D-422A-4D52-8F02-69A52732C1B5}"/>
                  </a:ext>
                </a:extLst>
              </p:cNvPr>
              <p:cNvSpPr/>
              <p:nvPr/>
            </p:nvSpPr>
            <p:spPr>
              <a:xfrm>
                <a:off x="990974" y="3498612"/>
                <a:ext cx="3047632" cy="1323439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pPr fontAlgn="base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ссылки на электронные ресурсы по данному вопросу;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793F7623-EA53-4DBF-B585-B252AF9B70FB}"/>
                  </a:ext>
                </a:extLst>
              </p:cNvPr>
              <p:cNvSpPr/>
              <p:nvPr/>
            </p:nvSpPr>
            <p:spPr>
              <a:xfrm>
                <a:off x="665315" y="2910617"/>
                <a:ext cx="3499589" cy="40311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сайт ДОО</a:t>
                </a:r>
                <a:endParaRPr lang="ko-KR" altLang="en-US" sz="2000" b="1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그룹 4">
              <a:extLst>
                <a:ext uri="{FF2B5EF4-FFF2-40B4-BE49-F238E27FC236}">
                  <a16:creationId xmlns:a16="http://schemas.microsoft.com/office/drawing/2014/main" xmlns="" id="{FE658827-0C62-4DE7-8D04-CE75CCDD531D}"/>
                </a:ext>
              </a:extLst>
            </p:cNvPr>
            <p:cNvGrpSpPr/>
            <p:nvPr/>
          </p:nvGrpSpPr>
          <p:grpSpPr>
            <a:xfrm>
              <a:off x="6298353" y="3853280"/>
              <a:ext cx="2516864" cy="2479009"/>
              <a:chOff x="783982" y="2529022"/>
              <a:chExt cx="3592819" cy="247900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54A124D8-8B64-4FDC-B3DC-21CAFAECDD90}"/>
                  </a:ext>
                </a:extLst>
              </p:cNvPr>
              <p:cNvSpPr/>
              <p:nvPr/>
            </p:nvSpPr>
            <p:spPr>
              <a:xfrm>
                <a:off x="877212" y="2529022"/>
                <a:ext cx="3499589" cy="442674"/>
              </a:xfrm>
              <a:prstGeom prst="round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endParaRPr lang="ko-KR" altLang="en-US" sz="2000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ADDE9924-ED82-4E78-ABDF-97580A31080F}"/>
                  </a:ext>
                </a:extLst>
              </p:cNvPr>
              <p:cNvSpPr/>
              <p:nvPr/>
            </p:nvSpPr>
            <p:spPr>
              <a:xfrm>
                <a:off x="783982" y="2744362"/>
                <a:ext cx="3499588" cy="2263669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семинар-практикум «Как подготовить ребенка к посещению дошкольного учреждения»</a:t>
                </a:r>
                <a:endParaRPr lang="ko-KR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4" name="Group 42">
            <a:extLst>
              <a:ext uri="{FF2B5EF4-FFF2-40B4-BE49-F238E27FC236}">
                <a16:creationId xmlns:a16="http://schemas.microsoft.com/office/drawing/2014/main" xmlns="" id="{D30FB833-78D4-4FDC-8FA3-603523C4E76E}"/>
              </a:ext>
            </a:extLst>
          </p:cNvPr>
          <p:cNvGrpSpPr/>
          <p:nvPr/>
        </p:nvGrpSpPr>
        <p:grpSpPr>
          <a:xfrm>
            <a:off x="1050549" y="2017179"/>
            <a:ext cx="634272" cy="696264"/>
            <a:chOff x="6147528" y="2715902"/>
            <a:chExt cx="1146335" cy="125837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00F6438-2F77-4854-9A97-14216BCA1425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33D10E41-02E2-49C3-9785-EB84F9AB8555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8A6D097D-FAEF-42B2-8EAD-F78D9F1EE27E}"/>
              </a:ext>
            </a:extLst>
          </p:cNvPr>
          <p:cNvSpPr/>
          <p:nvPr/>
        </p:nvSpPr>
        <p:spPr>
          <a:xfrm>
            <a:off x="4793883" y="5019320"/>
            <a:ext cx="602069" cy="499256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3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8" b="5421"/>
          <a:stretch>
            <a:fillRect/>
          </a:stretch>
        </p:blipFill>
        <p:spPr>
          <a:xfrm>
            <a:off x="3827716" y="4122985"/>
            <a:ext cx="1658684" cy="2457924"/>
          </a:xfrm>
          <a:prstGeom prst="rect">
            <a:avLst/>
          </a:prstGeom>
        </p:spPr>
      </p:pic>
      <p:pic>
        <p:nvPicPr>
          <p:cNvPr id="55" name="Рисунок 54" descr="C:\Users\UeerAsus\Desktop\6e9eeefc16353c1ac80c493896344e5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55" y="1537855"/>
            <a:ext cx="2382981" cy="19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C:\Users\UeerAsus\Desktop\itogovyjj-pedsovet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2182" y="1579419"/>
            <a:ext cx="2258291" cy="185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C:\Users\UeerAsus\Desktop\de6745f42dac0af82d1570302b57379d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92" y="4572000"/>
            <a:ext cx="2396836" cy="16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FC093E3F-8A55-4353-B660-437D77F7432D}"/>
              </a:ext>
            </a:extLst>
          </p:cNvPr>
          <p:cNvSpPr/>
          <p:nvPr/>
        </p:nvSpPr>
        <p:spPr>
          <a:xfrm flipH="1">
            <a:off x="7980215" y="1066801"/>
            <a:ext cx="4391893" cy="3061854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C1DFE633-24E9-4961-9985-95025AD1178C}"/>
              </a:ext>
            </a:extLst>
          </p:cNvPr>
          <p:cNvSpPr/>
          <p:nvPr/>
        </p:nvSpPr>
        <p:spPr>
          <a:xfrm flipH="1">
            <a:off x="3740724" y="1302328"/>
            <a:ext cx="4391894" cy="3144982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5BD1817E-52BE-4524-8DC7-817C0C6249D3}"/>
              </a:ext>
            </a:extLst>
          </p:cNvPr>
          <p:cNvSpPr/>
          <p:nvPr/>
        </p:nvSpPr>
        <p:spPr>
          <a:xfrm flipH="1">
            <a:off x="0" y="1953490"/>
            <a:ext cx="4389115" cy="3075709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xmlns="" id="{C115981E-A5D1-468D-B767-B52D6CD75A9C}"/>
              </a:ext>
            </a:extLst>
          </p:cNvPr>
          <p:cNvSpPr/>
          <p:nvPr/>
        </p:nvSpPr>
        <p:spPr>
          <a:xfrm>
            <a:off x="4417604" y="3499173"/>
            <a:ext cx="279085" cy="3665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3A3B6C9-4E58-45E7-98B6-7477CA49EFED}"/>
              </a:ext>
            </a:extLst>
          </p:cNvPr>
          <p:cNvSpPr txBox="1"/>
          <p:nvPr/>
        </p:nvSpPr>
        <p:spPr>
          <a:xfrm>
            <a:off x="661474" y="6123710"/>
            <a:ext cx="202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96515AA-04B9-4E58-AF60-D660CE452E4A}"/>
              </a:ext>
            </a:extLst>
          </p:cNvPr>
          <p:cNvSpPr txBox="1"/>
          <p:nvPr/>
        </p:nvSpPr>
        <p:spPr>
          <a:xfrm>
            <a:off x="3796146" y="5791200"/>
            <a:ext cx="3585974" cy="524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Досуги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321D8E0-F12C-4D12-8E80-31450755AC21}"/>
              </a:ext>
            </a:extLst>
          </p:cNvPr>
          <p:cNvSpPr txBox="1"/>
          <p:nvPr/>
        </p:nvSpPr>
        <p:spPr>
          <a:xfrm>
            <a:off x="8660379" y="5472546"/>
            <a:ext cx="279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D:\ФОТО ДС 2020\IMG_20200302_0903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236" y="2964873"/>
            <a:ext cx="2382981" cy="178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443344" y="4987636"/>
            <a:ext cx="2646217" cy="1104967"/>
            <a:chOff x="5108853" y="3627174"/>
            <a:chExt cx="1960100" cy="1040291"/>
          </a:xfrm>
          <a:solidFill>
            <a:schemeClr val="accent3"/>
          </a:solidFill>
        </p:grpSpPr>
        <p:sp>
          <p:nvSpPr>
            <p:cNvPr id="59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08853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168176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68" name="Рисунок 67" descr="D:\ФОТО БЕЗОПАСНОСТЬ\фото\эмоциональное развити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7019" y="2078182"/>
            <a:ext cx="2202871" cy="188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D:\ФОТО БЕЗОПАСНОСТЬ\фото\DSCN42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819" y="2299856"/>
            <a:ext cx="2230582" cy="196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4502727" y="4488872"/>
            <a:ext cx="2646217" cy="1104967"/>
            <a:chOff x="5108853" y="3627174"/>
            <a:chExt cx="1960100" cy="1040291"/>
          </a:xfrm>
          <a:solidFill>
            <a:schemeClr val="accent3"/>
          </a:solidFill>
        </p:grpSpPr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08853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168176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3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5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8409708" y="4100944"/>
            <a:ext cx="2646217" cy="1104967"/>
            <a:chOff x="5108853" y="3627174"/>
            <a:chExt cx="1960100" cy="1040291"/>
          </a:xfrm>
          <a:solidFill>
            <a:schemeClr val="accent3"/>
          </a:solidFill>
        </p:grpSpPr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08853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168176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043D13C2-14D3-4D4B-B554-88E627B792FC}"/>
              </a:ext>
            </a:extLst>
          </p:cNvPr>
          <p:cNvGrpSpPr/>
          <p:nvPr/>
        </p:nvGrpSpPr>
        <p:grpSpPr>
          <a:xfrm>
            <a:off x="3092468" y="4663099"/>
            <a:ext cx="1146335" cy="1258374"/>
            <a:chOff x="6147528" y="2715902"/>
            <a:chExt cx="1146335" cy="1258374"/>
          </a:xfrm>
        </p:grpSpPr>
        <p:sp>
          <p:nvSpPr>
            <p:cNvPr id="86" name="Freeform: Shape 82">
              <a:extLst>
                <a:ext uri="{FF2B5EF4-FFF2-40B4-BE49-F238E27FC236}">
                  <a16:creationId xmlns:a16="http://schemas.microsoft.com/office/drawing/2014/main" xmlns="" id="{53772BBB-5139-4695-8A91-D318F6819B97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3">
              <a:extLst>
                <a:ext uri="{FF2B5EF4-FFF2-40B4-BE49-F238E27FC236}">
                  <a16:creationId xmlns:a16="http://schemas.microsoft.com/office/drawing/2014/main" xmlns="" id="{6E53FF70-0711-4C49-8C98-CF52284A82F0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4">
            <a:extLst>
              <a:ext uri="{FF2B5EF4-FFF2-40B4-BE49-F238E27FC236}">
                <a16:creationId xmlns:a16="http://schemas.microsoft.com/office/drawing/2014/main" xmlns="" id="{043D13C2-14D3-4D4B-B554-88E627B792FC}"/>
              </a:ext>
            </a:extLst>
          </p:cNvPr>
          <p:cNvGrpSpPr/>
          <p:nvPr/>
        </p:nvGrpSpPr>
        <p:grpSpPr>
          <a:xfrm>
            <a:off x="11045665" y="3776408"/>
            <a:ext cx="1146335" cy="1258374"/>
            <a:chOff x="6147528" y="2715902"/>
            <a:chExt cx="1146335" cy="1258374"/>
          </a:xfrm>
        </p:grpSpPr>
        <p:sp>
          <p:nvSpPr>
            <p:cNvPr id="89" name="Freeform: Shape 82">
              <a:extLst>
                <a:ext uri="{FF2B5EF4-FFF2-40B4-BE49-F238E27FC236}">
                  <a16:creationId xmlns:a16="http://schemas.microsoft.com/office/drawing/2014/main" xmlns="" id="{53772BBB-5139-4695-8A91-D318F6819B97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83">
              <a:extLst>
                <a:ext uri="{FF2B5EF4-FFF2-40B4-BE49-F238E27FC236}">
                  <a16:creationId xmlns:a16="http://schemas.microsoft.com/office/drawing/2014/main" xmlns="" id="{6E53FF70-0711-4C49-8C98-CF52284A82F0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84">
            <a:extLst>
              <a:ext uri="{FF2B5EF4-FFF2-40B4-BE49-F238E27FC236}">
                <a16:creationId xmlns:a16="http://schemas.microsoft.com/office/drawing/2014/main" xmlns="" id="{043D13C2-14D3-4D4B-B554-88E627B792FC}"/>
              </a:ext>
            </a:extLst>
          </p:cNvPr>
          <p:cNvGrpSpPr/>
          <p:nvPr/>
        </p:nvGrpSpPr>
        <p:grpSpPr>
          <a:xfrm>
            <a:off x="7151850" y="3970371"/>
            <a:ext cx="1146335" cy="1258374"/>
            <a:chOff x="6147528" y="2715902"/>
            <a:chExt cx="1146335" cy="1258374"/>
          </a:xfrm>
        </p:grpSpPr>
        <p:sp>
          <p:nvSpPr>
            <p:cNvPr id="92" name="Freeform: Shape 82">
              <a:extLst>
                <a:ext uri="{FF2B5EF4-FFF2-40B4-BE49-F238E27FC236}">
                  <a16:creationId xmlns:a16="http://schemas.microsoft.com/office/drawing/2014/main" xmlns="" id="{53772BBB-5139-4695-8A91-D318F6819B97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83">
              <a:extLst>
                <a:ext uri="{FF2B5EF4-FFF2-40B4-BE49-F238E27FC236}">
                  <a16:creationId xmlns:a16="http://schemas.microsoft.com/office/drawing/2014/main" xmlns="" id="{6E53FF70-0711-4C49-8C98-CF52284A82F0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FC093E3F-8A55-4353-B660-437D77F7432D}"/>
              </a:ext>
            </a:extLst>
          </p:cNvPr>
          <p:cNvSpPr/>
          <p:nvPr/>
        </p:nvSpPr>
        <p:spPr>
          <a:xfrm flipH="1">
            <a:off x="7800107" y="734290"/>
            <a:ext cx="4391893" cy="3061854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C1DFE633-24E9-4961-9985-95025AD1178C}"/>
              </a:ext>
            </a:extLst>
          </p:cNvPr>
          <p:cNvSpPr/>
          <p:nvPr/>
        </p:nvSpPr>
        <p:spPr>
          <a:xfrm flipH="1">
            <a:off x="3699161" y="955963"/>
            <a:ext cx="4391894" cy="3144982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5BD1817E-52BE-4524-8DC7-817C0C6249D3}"/>
              </a:ext>
            </a:extLst>
          </p:cNvPr>
          <p:cNvSpPr/>
          <p:nvPr/>
        </p:nvSpPr>
        <p:spPr>
          <a:xfrm flipH="1">
            <a:off x="0" y="1233053"/>
            <a:ext cx="4389115" cy="3075709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675" y="173255"/>
            <a:ext cx="11573197" cy="72424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Наглядно-информационного направления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xmlns="" id="{C115981E-A5D1-468D-B767-B52D6CD75A9C}"/>
              </a:ext>
            </a:extLst>
          </p:cNvPr>
          <p:cNvSpPr/>
          <p:nvPr/>
        </p:nvSpPr>
        <p:spPr>
          <a:xfrm>
            <a:off x="4417604" y="3499173"/>
            <a:ext cx="279085" cy="3665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3A3B6C9-4E58-45E7-98B6-7477CA49EFED}"/>
              </a:ext>
            </a:extLst>
          </p:cNvPr>
          <p:cNvSpPr txBox="1"/>
          <p:nvPr/>
        </p:nvSpPr>
        <p:spPr>
          <a:xfrm>
            <a:off x="263235" y="5797660"/>
            <a:ext cx="35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Информационные проспекты для родителей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96515AA-04B9-4E58-AF60-D660CE452E4A}"/>
              </a:ext>
            </a:extLst>
          </p:cNvPr>
          <p:cNvSpPr txBox="1"/>
          <p:nvPr/>
        </p:nvSpPr>
        <p:spPr>
          <a:xfrm>
            <a:off x="4253346" y="5458691"/>
            <a:ext cx="358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Дни (недели) открытых дверей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321D8E0-F12C-4D12-8E80-31450755AC21}"/>
              </a:ext>
            </a:extLst>
          </p:cNvPr>
          <p:cNvSpPr txBox="1"/>
          <p:nvPr/>
        </p:nvSpPr>
        <p:spPr>
          <a:xfrm>
            <a:off x="8354292" y="5042118"/>
            <a:ext cx="362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Открытые просмотры занятий и других видов деятельности детей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789708" y="4447309"/>
            <a:ext cx="2646217" cy="1104967"/>
            <a:chOff x="5108853" y="3627174"/>
            <a:chExt cx="1960100" cy="1040291"/>
          </a:xfrm>
          <a:solidFill>
            <a:schemeClr val="accent3"/>
          </a:solidFill>
        </p:grpSpPr>
        <p:sp>
          <p:nvSpPr>
            <p:cNvPr id="59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08853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168176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4447309" y="4087091"/>
            <a:ext cx="2646217" cy="1104967"/>
            <a:chOff x="5108853" y="3627174"/>
            <a:chExt cx="1960100" cy="1040291"/>
          </a:xfrm>
          <a:solidFill>
            <a:schemeClr val="accent3"/>
          </a:solidFill>
        </p:grpSpPr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08853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168176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3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8659089" y="3796144"/>
            <a:ext cx="2646217" cy="1104967"/>
            <a:chOff x="5108853" y="3627174"/>
            <a:chExt cx="1960100" cy="1040291"/>
          </a:xfrm>
          <a:solidFill>
            <a:schemeClr val="accent3"/>
          </a:solidFill>
        </p:grpSpPr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08853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168176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84">
            <a:extLst>
              <a:ext uri="{FF2B5EF4-FFF2-40B4-BE49-F238E27FC236}">
                <a16:creationId xmlns:a16="http://schemas.microsoft.com/office/drawing/2014/main" xmlns="" id="{043D13C2-14D3-4D4B-B554-88E627B792FC}"/>
              </a:ext>
            </a:extLst>
          </p:cNvPr>
          <p:cNvGrpSpPr/>
          <p:nvPr/>
        </p:nvGrpSpPr>
        <p:grpSpPr>
          <a:xfrm>
            <a:off x="3369559" y="4621535"/>
            <a:ext cx="1146335" cy="1258374"/>
            <a:chOff x="6147528" y="2715902"/>
            <a:chExt cx="1146335" cy="1258374"/>
          </a:xfrm>
        </p:grpSpPr>
        <p:sp>
          <p:nvSpPr>
            <p:cNvPr id="86" name="Freeform: Shape 82">
              <a:extLst>
                <a:ext uri="{FF2B5EF4-FFF2-40B4-BE49-F238E27FC236}">
                  <a16:creationId xmlns:a16="http://schemas.microsoft.com/office/drawing/2014/main" xmlns="" id="{53772BBB-5139-4695-8A91-D318F6819B97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3">
              <a:extLst>
                <a:ext uri="{FF2B5EF4-FFF2-40B4-BE49-F238E27FC236}">
                  <a16:creationId xmlns:a16="http://schemas.microsoft.com/office/drawing/2014/main" xmlns="" id="{6E53FF70-0711-4C49-8C98-CF52284A82F0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84">
            <a:extLst>
              <a:ext uri="{FF2B5EF4-FFF2-40B4-BE49-F238E27FC236}">
                <a16:creationId xmlns:a16="http://schemas.microsoft.com/office/drawing/2014/main" xmlns="" id="{043D13C2-14D3-4D4B-B554-88E627B792FC}"/>
              </a:ext>
            </a:extLst>
          </p:cNvPr>
          <p:cNvGrpSpPr/>
          <p:nvPr/>
        </p:nvGrpSpPr>
        <p:grpSpPr>
          <a:xfrm>
            <a:off x="11045665" y="3776408"/>
            <a:ext cx="1146335" cy="1258374"/>
            <a:chOff x="6147528" y="2715902"/>
            <a:chExt cx="1146335" cy="1258374"/>
          </a:xfrm>
        </p:grpSpPr>
        <p:sp>
          <p:nvSpPr>
            <p:cNvPr id="89" name="Freeform: Shape 82">
              <a:extLst>
                <a:ext uri="{FF2B5EF4-FFF2-40B4-BE49-F238E27FC236}">
                  <a16:creationId xmlns:a16="http://schemas.microsoft.com/office/drawing/2014/main" xmlns="" id="{53772BBB-5139-4695-8A91-D318F6819B97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83">
              <a:extLst>
                <a:ext uri="{FF2B5EF4-FFF2-40B4-BE49-F238E27FC236}">
                  <a16:creationId xmlns:a16="http://schemas.microsoft.com/office/drawing/2014/main" xmlns="" id="{6E53FF70-0711-4C49-8C98-CF52284A82F0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84">
            <a:extLst>
              <a:ext uri="{FF2B5EF4-FFF2-40B4-BE49-F238E27FC236}">
                <a16:creationId xmlns:a16="http://schemas.microsoft.com/office/drawing/2014/main" xmlns="" id="{043D13C2-14D3-4D4B-B554-88E627B792FC}"/>
              </a:ext>
            </a:extLst>
          </p:cNvPr>
          <p:cNvGrpSpPr/>
          <p:nvPr/>
        </p:nvGrpSpPr>
        <p:grpSpPr>
          <a:xfrm>
            <a:off x="7151850" y="3970371"/>
            <a:ext cx="1146335" cy="1258374"/>
            <a:chOff x="6147528" y="2715902"/>
            <a:chExt cx="1146335" cy="1258374"/>
          </a:xfrm>
        </p:grpSpPr>
        <p:sp>
          <p:nvSpPr>
            <p:cNvPr id="92" name="Freeform: Shape 82">
              <a:extLst>
                <a:ext uri="{FF2B5EF4-FFF2-40B4-BE49-F238E27FC236}">
                  <a16:creationId xmlns:a16="http://schemas.microsoft.com/office/drawing/2014/main" xmlns="" id="{53772BBB-5139-4695-8A91-D318F6819B97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83">
              <a:extLst>
                <a:ext uri="{FF2B5EF4-FFF2-40B4-BE49-F238E27FC236}">
                  <a16:creationId xmlns:a16="http://schemas.microsoft.com/office/drawing/2014/main" xmlns="" id="{6E53FF70-0711-4C49-8C98-CF52284A82F0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9" name="Рисунок 38" descr="D:\ФЕСТИВАЛЬ\Феститваль Фото - копия\DSC_07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546" y="1773382"/>
            <a:ext cx="2410691" cy="19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:\Users\UeerAsus\Desktop\157909854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673" y="2119745"/>
            <a:ext cx="2452253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G:\Жупикова\Фото Жупикова\IMG20220418094909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9692" y="1676400"/>
            <a:ext cx="2414781" cy="20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UeerAsus\Desktop\ребе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3" y="4197927"/>
            <a:ext cx="3228109" cy="228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UeerAsus\Desktop\1649970816_1-kartinkof-club-p-detki-kartinki-prikolnie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636" y="2576946"/>
            <a:ext cx="2743201" cy="175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902037" y="1441965"/>
            <a:ext cx="628996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Тренинг для родителей </a:t>
            </a:r>
          </a:p>
          <a:p>
            <a:pPr algn="ctr"/>
            <a:r>
              <a:rPr lang="ru-RU" altLang="ko-KR" sz="4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«Знаю ли я своего ребенка»</a:t>
            </a:r>
            <a:endParaRPr lang="ko-KR" altLang="en-US" sz="48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835366" y="5237018"/>
            <a:ext cx="53566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  <a:cs typeface="Arial" pitchFamily="34" charset="0"/>
              </a:rPr>
              <a:t>Подготовила:</a:t>
            </a:r>
          </a:p>
          <a:p>
            <a:r>
              <a:rPr lang="ru-RU" altLang="ko-KR" sz="2400" dirty="0" smtClean="0">
                <a:solidFill>
                  <a:schemeClr val="bg1"/>
                </a:solidFill>
                <a:cs typeface="Arial" pitchFamily="34" charset="0"/>
              </a:rPr>
              <a:t>педагог-психолог </a:t>
            </a:r>
            <a:r>
              <a:rPr lang="ru-RU" altLang="ko-KR" sz="2400" dirty="0" err="1" smtClean="0">
                <a:solidFill>
                  <a:schemeClr val="bg1"/>
                </a:solidFill>
                <a:cs typeface="Arial" pitchFamily="34" charset="0"/>
              </a:rPr>
              <a:t>Належинская</a:t>
            </a:r>
            <a:r>
              <a:rPr lang="ru-RU" altLang="ko-KR" sz="2400" dirty="0" smtClean="0">
                <a:solidFill>
                  <a:schemeClr val="bg1"/>
                </a:solidFill>
                <a:cs typeface="Arial" pitchFamily="34" charset="0"/>
              </a:rPr>
              <a:t> О.В</a:t>
            </a:r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Рисунок 17" descr="C:\Users\UeerAsus\Desktop\Dogs_Little_girls_Glance_Face_Retriever_Puppy_525752_5361x35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4765964"/>
            <a:ext cx="3222626" cy="209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eerAsus\Desktop\357491-adm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554182"/>
            <a:ext cx="3408218" cy="2147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0132" y="246095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 задачи тренинга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xmlns="" id="{18808A5E-4204-4ED1-84A3-11C3EEC76C83}"/>
              </a:ext>
            </a:extLst>
          </p:cNvPr>
          <p:cNvGrpSpPr/>
          <p:nvPr/>
        </p:nvGrpSpPr>
        <p:grpSpPr>
          <a:xfrm flipH="1">
            <a:off x="6962115" y="408278"/>
            <a:ext cx="5305910" cy="6449722"/>
            <a:chOff x="0" y="556706"/>
            <a:chExt cx="5305910" cy="6449722"/>
          </a:xfrm>
        </p:grpSpPr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xmlns="" id="{5E0B52A6-49F4-431C-9105-14052749FBA6}"/>
                </a:ext>
              </a:extLst>
            </p:cNvPr>
            <p:cNvGrpSpPr/>
            <p:nvPr/>
          </p:nvGrpSpPr>
          <p:grpSpPr>
            <a:xfrm>
              <a:off x="3788971" y="4207622"/>
              <a:ext cx="925747" cy="1302807"/>
              <a:chOff x="3788971" y="4207622"/>
              <a:chExt cx="925747" cy="130280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EB5F7F39-7A98-428E-AEB0-74F5BE6B63D5}"/>
                  </a:ext>
                </a:extLst>
              </p:cNvPr>
              <p:cNvSpPr/>
              <p:nvPr/>
            </p:nvSpPr>
            <p:spPr>
              <a:xfrm>
                <a:off x="3935602" y="4207622"/>
                <a:ext cx="779116" cy="1302807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05786" h="1681837">
                    <a:moveTo>
                      <a:pt x="76027" y="1512598"/>
                    </a:moveTo>
                    <a:cubicBezTo>
                      <a:pt x="85521" y="1508097"/>
                      <a:pt x="86421" y="1498358"/>
                      <a:pt x="89121" y="1490092"/>
                    </a:cubicBezTo>
                    <a:cubicBezTo>
                      <a:pt x="120220" y="1394833"/>
                      <a:pt x="106634" y="1306203"/>
                      <a:pt x="48530" y="1224529"/>
                    </a:cubicBezTo>
                    <a:cubicBezTo>
                      <a:pt x="32817" y="1202432"/>
                      <a:pt x="16204" y="1180991"/>
                      <a:pt x="0" y="1159222"/>
                    </a:cubicBezTo>
                    <a:cubicBezTo>
                      <a:pt x="3437" y="1143428"/>
                      <a:pt x="15795" y="1133116"/>
                      <a:pt x="24306" y="1120513"/>
                    </a:cubicBezTo>
                    <a:cubicBezTo>
                      <a:pt x="99187" y="1008805"/>
                      <a:pt x="165312" y="892104"/>
                      <a:pt x="224235" y="771311"/>
                    </a:cubicBezTo>
                    <a:cubicBezTo>
                      <a:pt x="270228" y="677034"/>
                      <a:pt x="319167" y="584230"/>
                      <a:pt x="363850" y="489299"/>
                    </a:cubicBezTo>
                    <a:cubicBezTo>
                      <a:pt x="379809" y="455418"/>
                      <a:pt x="396831" y="421619"/>
                      <a:pt x="416799" y="389538"/>
                    </a:cubicBezTo>
                    <a:cubicBezTo>
                      <a:pt x="425228" y="387820"/>
                      <a:pt x="426210" y="379800"/>
                      <a:pt x="429484" y="374071"/>
                    </a:cubicBezTo>
                    <a:cubicBezTo>
                      <a:pt x="477032" y="288387"/>
                      <a:pt x="525971" y="203522"/>
                      <a:pt x="589723" y="128476"/>
                    </a:cubicBezTo>
                    <a:cubicBezTo>
                      <a:pt x="637352" y="72417"/>
                      <a:pt x="689810" y="21269"/>
                      <a:pt x="765265" y="5883"/>
                    </a:cubicBezTo>
                    <a:cubicBezTo>
                      <a:pt x="840801" y="-9502"/>
                      <a:pt x="910035" y="4001"/>
                      <a:pt x="965848" y="61697"/>
                    </a:cubicBezTo>
                    <a:cubicBezTo>
                      <a:pt x="987290" y="83875"/>
                      <a:pt x="999402" y="111209"/>
                      <a:pt x="1005785" y="141161"/>
                    </a:cubicBezTo>
                    <a:cubicBezTo>
                      <a:pt x="1005867" y="150736"/>
                      <a:pt x="1001202" y="158265"/>
                      <a:pt x="996292" y="166122"/>
                    </a:cubicBezTo>
                    <a:cubicBezTo>
                      <a:pt x="940479" y="254425"/>
                      <a:pt x="897187" y="349274"/>
                      <a:pt x="853731" y="443961"/>
                    </a:cubicBezTo>
                    <a:cubicBezTo>
                      <a:pt x="830080" y="495437"/>
                      <a:pt x="807002" y="547076"/>
                      <a:pt x="783187" y="598470"/>
                    </a:cubicBezTo>
                    <a:cubicBezTo>
                      <a:pt x="708060" y="761000"/>
                      <a:pt x="634815" y="924430"/>
                      <a:pt x="553141" y="1083768"/>
                    </a:cubicBezTo>
                    <a:cubicBezTo>
                      <a:pt x="471467" y="1243106"/>
                      <a:pt x="381691" y="1397534"/>
                      <a:pt x="272274" y="1539850"/>
                    </a:cubicBezTo>
                    <a:cubicBezTo>
                      <a:pt x="237411" y="1585188"/>
                      <a:pt x="200257" y="1628725"/>
                      <a:pt x="160402" y="1669889"/>
                    </a:cubicBezTo>
                    <a:cubicBezTo>
                      <a:pt x="156228" y="1674227"/>
                      <a:pt x="152873" y="1680038"/>
                      <a:pt x="144280" y="1681838"/>
                    </a:cubicBezTo>
                    <a:cubicBezTo>
                      <a:pt x="143789" y="1616286"/>
                      <a:pt x="131840" y="1555398"/>
                      <a:pt x="76027" y="1512598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5C3FF3D-D5FF-4E7F-BA9C-152FEED80CB2}"/>
                  </a:ext>
                </a:extLst>
              </p:cNvPr>
              <p:cNvSpPr/>
              <p:nvPr/>
            </p:nvSpPr>
            <p:spPr>
              <a:xfrm>
                <a:off x="3788971" y="4410791"/>
                <a:ext cx="469483" cy="694866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071" h="897026">
                    <a:moveTo>
                      <a:pt x="606008" y="127342"/>
                    </a:moveTo>
                    <a:cubicBezTo>
                      <a:pt x="606663" y="136263"/>
                      <a:pt x="602080" y="143465"/>
                      <a:pt x="598397" y="150912"/>
                    </a:cubicBezTo>
                    <a:cubicBezTo>
                      <a:pt x="575565" y="196495"/>
                      <a:pt x="552814" y="242079"/>
                      <a:pt x="530063" y="287663"/>
                    </a:cubicBezTo>
                    <a:cubicBezTo>
                      <a:pt x="479405" y="389060"/>
                      <a:pt x="429975" y="491029"/>
                      <a:pt x="377763" y="591526"/>
                    </a:cubicBezTo>
                    <a:cubicBezTo>
                      <a:pt x="324323" y="694314"/>
                      <a:pt x="266054" y="794320"/>
                      <a:pt x="198129" y="888433"/>
                    </a:cubicBezTo>
                    <a:cubicBezTo>
                      <a:pt x="195756" y="891707"/>
                      <a:pt x="192319" y="894162"/>
                      <a:pt x="189373" y="897026"/>
                    </a:cubicBezTo>
                    <a:cubicBezTo>
                      <a:pt x="137160" y="841622"/>
                      <a:pt x="64406" y="821572"/>
                      <a:pt x="0" y="787200"/>
                    </a:cubicBezTo>
                    <a:cubicBezTo>
                      <a:pt x="82656" y="607403"/>
                      <a:pt x="143543" y="419012"/>
                      <a:pt x="216461" y="235368"/>
                    </a:cubicBezTo>
                    <a:cubicBezTo>
                      <a:pt x="240275" y="175381"/>
                      <a:pt x="269164" y="117767"/>
                      <a:pt x="314257" y="70302"/>
                    </a:cubicBezTo>
                    <a:cubicBezTo>
                      <a:pt x="354111" y="28319"/>
                      <a:pt x="400759" y="330"/>
                      <a:pt x="461155" y="3"/>
                    </a:cubicBezTo>
                    <a:cubicBezTo>
                      <a:pt x="517296" y="-324"/>
                      <a:pt x="556906" y="25945"/>
                      <a:pt x="584158" y="73166"/>
                    </a:cubicBezTo>
                    <a:cubicBezTo>
                      <a:pt x="593814" y="90025"/>
                      <a:pt x="601261" y="108192"/>
                      <a:pt x="606008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xmlns="" id="{AB206CE5-0F19-4A75-8F51-578A2E3266EB}"/>
                </a:ext>
              </a:extLst>
            </p:cNvPr>
            <p:cNvGrpSpPr/>
            <p:nvPr/>
          </p:nvGrpSpPr>
          <p:grpSpPr>
            <a:xfrm>
              <a:off x="0" y="556706"/>
              <a:ext cx="5305910" cy="6449722"/>
              <a:chOff x="0" y="556706"/>
              <a:chExt cx="5305910" cy="6449722"/>
            </a:xfrm>
          </p:grpSpPr>
          <p:grpSp>
            <p:nvGrpSpPr>
              <p:cNvPr id="11" name="Group 17">
                <a:extLst>
                  <a:ext uri="{FF2B5EF4-FFF2-40B4-BE49-F238E27FC236}">
                    <a16:creationId xmlns:a16="http://schemas.microsoft.com/office/drawing/2014/main" xmlns="" id="{790E8DF3-07BD-48B9-BC95-8A89AAF349CF}"/>
                  </a:ext>
                </a:extLst>
              </p:cNvPr>
              <p:cNvGrpSpPr/>
              <p:nvPr/>
            </p:nvGrpSpPr>
            <p:grpSpPr>
              <a:xfrm>
                <a:off x="729838" y="556706"/>
                <a:ext cx="1750698" cy="2631232"/>
                <a:chOff x="2225389" y="1694816"/>
                <a:chExt cx="2056377" cy="3090656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xmlns="" id="{CB1BF4DC-B467-4B01-BB98-F2CD6A4FC499}"/>
                    </a:ext>
                  </a:extLst>
                </p:cNvPr>
                <p:cNvSpPr/>
                <p:nvPr/>
              </p:nvSpPr>
              <p:spPr>
                <a:xfrm>
                  <a:off x="2229066" y="1694816"/>
                  <a:ext cx="2050055" cy="3090656"/>
                </a:xfrm>
                <a:custGeom>
                  <a:avLst/>
                  <a:gdLst>
                    <a:gd name="connsiteX0" fmla="*/ 2545595 w 2646483"/>
                    <a:gd name="connsiteY0" fmla="*/ 709670 h 3989829"/>
                    <a:gd name="connsiteX1" fmla="*/ 2528410 w 2646483"/>
                    <a:gd name="connsiteY1" fmla="*/ 658030 h 3989829"/>
                    <a:gd name="connsiteX2" fmla="*/ 2514251 w 2646483"/>
                    <a:gd name="connsiteY2" fmla="*/ 655330 h 3989829"/>
                    <a:gd name="connsiteX3" fmla="*/ 2502222 w 2646483"/>
                    <a:gd name="connsiteY3" fmla="*/ 692893 h 3989829"/>
                    <a:gd name="connsiteX4" fmla="*/ 2440679 w 2646483"/>
                    <a:gd name="connsiteY4" fmla="*/ 861806 h 3989829"/>
                    <a:gd name="connsiteX5" fmla="*/ 2241487 w 2646483"/>
                    <a:gd name="connsiteY5" fmla="*/ 1083832 h 3989829"/>
                    <a:gd name="connsiteX6" fmla="*/ 1851775 w 2646483"/>
                    <a:gd name="connsiteY6" fmla="*/ 1372555 h 3989829"/>
                    <a:gd name="connsiteX7" fmla="*/ 1474749 w 2646483"/>
                    <a:gd name="connsiteY7" fmla="*/ 1711773 h 3989829"/>
                    <a:gd name="connsiteX8" fmla="*/ 1153209 w 2646483"/>
                    <a:gd name="connsiteY8" fmla="*/ 2321545 h 3989829"/>
                    <a:gd name="connsiteX9" fmla="*/ 1138560 w 2646483"/>
                    <a:gd name="connsiteY9" fmla="*/ 2370894 h 3989829"/>
                    <a:gd name="connsiteX10" fmla="*/ 1136186 w 2646483"/>
                    <a:gd name="connsiteY10" fmla="*/ 2370157 h 3989829"/>
                    <a:gd name="connsiteX11" fmla="*/ 1138805 w 2646483"/>
                    <a:gd name="connsiteY11" fmla="*/ 2159098 h 3989829"/>
                    <a:gd name="connsiteX12" fmla="*/ 1152963 w 2646483"/>
                    <a:gd name="connsiteY12" fmla="*/ 1352178 h 3989829"/>
                    <a:gd name="connsiteX13" fmla="*/ 1198956 w 2646483"/>
                    <a:gd name="connsiteY13" fmla="*/ 1231631 h 3989829"/>
                    <a:gd name="connsiteX14" fmla="*/ 1227026 w 2646483"/>
                    <a:gd name="connsiteY14" fmla="*/ 1203315 h 3989829"/>
                    <a:gd name="connsiteX15" fmla="*/ 1358867 w 2646483"/>
                    <a:gd name="connsiteY15" fmla="*/ 1127942 h 3989829"/>
                    <a:gd name="connsiteX16" fmla="*/ 1617965 w 2646483"/>
                    <a:gd name="connsiteY16" fmla="*/ 1030801 h 3989829"/>
                    <a:gd name="connsiteX17" fmla="*/ 1989836 w 2646483"/>
                    <a:gd name="connsiteY17" fmla="*/ 458674 h 3989829"/>
                    <a:gd name="connsiteX18" fmla="*/ 1949326 w 2646483"/>
                    <a:gd name="connsiteY18" fmla="*/ 100634 h 3989829"/>
                    <a:gd name="connsiteX19" fmla="*/ 1926248 w 2646483"/>
                    <a:gd name="connsiteY19" fmla="*/ 9221 h 3989829"/>
                    <a:gd name="connsiteX20" fmla="*/ 1917573 w 2646483"/>
                    <a:gd name="connsiteY20" fmla="*/ 301 h 3989829"/>
                    <a:gd name="connsiteX21" fmla="*/ 1914136 w 2646483"/>
                    <a:gd name="connsiteY21" fmla="*/ 9303 h 3989829"/>
                    <a:gd name="connsiteX22" fmla="*/ 1911353 w 2646483"/>
                    <a:gd name="connsiteY22" fmla="*/ 14949 h 3989829"/>
                    <a:gd name="connsiteX23" fmla="*/ 1757007 w 2646483"/>
                    <a:gd name="connsiteY23" fmla="*/ 247041 h 3989829"/>
                    <a:gd name="connsiteX24" fmla="*/ 1496027 w 2646483"/>
                    <a:gd name="connsiteY24" fmla="*/ 441651 h 3989829"/>
                    <a:gd name="connsiteX25" fmla="*/ 1200511 w 2646483"/>
                    <a:gd name="connsiteY25" fmla="*/ 806484 h 3989829"/>
                    <a:gd name="connsiteX26" fmla="*/ 1098623 w 2646483"/>
                    <a:gd name="connsiteY26" fmla="*/ 1332455 h 3989829"/>
                    <a:gd name="connsiteX27" fmla="*/ 1095595 w 2646483"/>
                    <a:gd name="connsiteY27" fmla="*/ 1872256 h 3989829"/>
                    <a:gd name="connsiteX28" fmla="*/ 1089784 w 2646483"/>
                    <a:gd name="connsiteY28" fmla="*/ 1866691 h 3989829"/>
                    <a:gd name="connsiteX29" fmla="*/ 926682 w 2646483"/>
                    <a:gd name="connsiteY29" fmla="*/ 1480827 h 3989829"/>
                    <a:gd name="connsiteX30" fmla="*/ 655308 w 2646483"/>
                    <a:gd name="connsiteY30" fmla="*/ 1216818 h 3989829"/>
                    <a:gd name="connsiteX31" fmla="*/ 393591 w 2646483"/>
                    <a:gd name="connsiteY31" fmla="*/ 1019835 h 3989829"/>
                    <a:gd name="connsiteX32" fmla="*/ 280000 w 2646483"/>
                    <a:gd name="connsiteY32" fmla="*/ 854032 h 3989829"/>
                    <a:gd name="connsiteX33" fmla="*/ 261996 w 2646483"/>
                    <a:gd name="connsiteY33" fmla="*/ 794126 h 3989829"/>
                    <a:gd name="connsiteX34" fmla="*/ 254958 w 2646483"/>
                    <a:gd name="connsiteY34" fmla="*/ 790935 h 3989829"/>
                    <a:gd name="connsiteX35" fmla="*/ 245219 w 2646483"/>
                    <a:gd name="connsiteY35" fmla="*/ 816223 h 3989829"/>
                    <a:gd name="connsiteX36" fmla="*/ 185478 w 2646483"/>
                    <a:gd name="connsiteY36" fmla="*/ 1312568 h 3989829"/>
                    <a:gd name="connsiteX37" fmla="*/ 508327 w 2646483"/>
                    <a:gd name="connsiteY37" fmla="*/ 1842549 h 3989829"/>
                    <a:gd name="connsiteX38" fmla="*/ 785512 w 2646483"/>
                    <a:gd name="connsiteY38" fmla="*/ 1956140 h 3989829"/>
                    <a:gd name="connsiteX39" fmla="*/ 979467 w 2646483"/>
                    <a:gd name="connsiteY39" fmla="*/ 2053363 h 3989829"/>
                    <a:gd name="connsiteX40" fmla="*/ 1058850 w 2646483"/>
                    <a:gd name="connsiteY40" fmla="*/ 2169982 h 3989829"/>
                    <a:gd name="connsiteX41" fmla="*/ 1076118 w 2646483"/>
                    <a:gd name="connsiteY41" fmla="*/ 2704710 h 3989829"/>
                    <a:gd name="connsiteX42" fmla="*/ 1067443 w 2646483"/>
                    <a:gd name="connsiteY42" fmla="*/ 2799641 h 3989829"/>
                    <a:gd name="connsiteX43" fmla="*/ 1056722 w 2646483"/>
                    <a:gd name="connsiteY43" fmla="*/ 2891791 h 3989829"/>
                    <a:gd name="connsiteX44" fmla="*/ 1051894 w 2646483"/>
                    <a:gd name="connsiteY44" fmla="*/ 2869776 h 3989829"/>
                    <a:gd name="connsiteX45" fmla="*/ 850982 w 2646483"/>
                    <a:gd name="connsiteY45" fmla="*/ 2450767 h 3989829"/>
                    <a:gd name="connsiteX46" fmla="*/ 556448 w 2646483"/>
                    <a:gd name="connsiteY46" fmla="*/ 2174319 h 3989829"/>
                    <a:gd name="connsiteX47" fmla="*/ 262160 w 2646483"/>
                    <a:gd name="connsiteY47" fmla="*/ 1954503 h 3989829"/>
                    <a:gd name="connsiteX48" fmla="*/ 111824 w 2646483"/>
                    <a:gd name="connsiteY48" fmla="*/ 1739434 h 3989829"/>
                    <a:gd name="connsiteX49" fmla="*/ 93656 w 2646483"/>
                    <a:gd name="connsiteY49" fmla="*/ 1677401 h 3989829"/>
                    <a:gd name="connsiteX50" fmla="*/ 84163 w 2646483"/>
                    <a:gd name="connsiteY50" fmla="*/ 1672736 h 3989829"/>
                    <a:gd name="connsiteX51" fmla="*/ 76715 w 2646483"/>
                    <a:gd name="connsiteY51" fmla="*/ 1689840 h 3989829"/>
                    <a:gd name="connsiteX52" fmla="*/ 44880 w 2646483"/>
                    <a:gd name="connsiteY52" fmla="*/ 1824545 h 3989829"/>
                    <a:gd name="connsiteX53" fmla="*/ 4698 w 2646483"/>
                    <a:gd name="connsiteY53" fmla="*/ 2320973 h 3989829"/>
                    <a:gd name="connsiteX54" fmla="*/ 391136 w 2646483"/>
                    <a:gd name="connsiteY54" fmla="*/ 2916997 h 3989829"/>
                    <a:gd name="connsiteX55" fmla="*/ 703510 w 2646483"/>
                    <a:gd name="connsiteY55" fmla="*/ 3044336 h 3989829"/>
                    <a:gd name="connsiteX56" fmla="*/ 903685 w 2646483"/>
                    <a:gd name="connsiteY56" fmla="*/ 3134685 h 3989829"/>
                    <a:gd name="connsiteX57" fmla="*/ 1020877 w 2646483"/>
                    <a:gd name="connsiteY57" fmla="*/ 3261124 h 3989829"/>
                    <a:gd name="connsiteX58" fmla="*/ 1044692 w 2646483"/>
                    <a:gd name="connsiteY58" fmla="*/ 3389773 h 3989829"/>
                    <a:gd name="connsiteX59" fmla="*/ 1052221 w 2646483"/>
                    <a:gd name="connsiteY59" fmla="*/ 3988661 h 3989829"/>
                    <a:gd name="connsiteX60" fmla="*/ 1129394 w 2646483"/>
                    <a:gd name="connsiteY60" fmla="*/ 3988661 h 3989829"/>
                    <a:gd name="connsiteX61" fmla="*/ 1139705 w 2646483"/>
                    <a:gd name="connsiteY61" fmla="*/ 3495753 h 3989829"/>
                    <a:gd name="connsiteX62" fmla="*/ 1157219 w 2646483"/>
                    <a:gd name="connsiteY62" fmla="*/ 3037216 h 3989829"/>
                    <a:gd name="connsiteX63" fmla="*/ 1218270 w 2646483"/>
                    <a:gd name="connsiteY63" fmla="*/ 2873623 h 3989829"/>
                    <a:gd name="connsiteX64" fmla="*/ 1343563 w 2646483"/>
                    <a:gd name="connsiteY64" fmla="*/ 2756267 h 3989829"/>
                    <a:gd name="connsiteX65" fmla="*/ 1628276 w 2646483"/>
                    <a:gd name="connsiteY65" fmla="*/ 2624672 h 3989829"/>
                    <a:gd name="connsiteX66" fmla="*/ 2045649 w 2646483"/>
                    <a:gd name="connsiteY66" fmla="*/ 2460015 h 3989829"/>
                    <a:gd name="connsiteX67" fmla="*/ 2418420 w 2646483"/>
                    <a:gd name="connsiteY67" fmla="*/ 2168591 h 3989829"/>
                    <a:gd name="connsiteX68" fmla="*/ 2644292 w 2646483"/>
                    <a:gd name="connsiteY68" fmla="*/ 1530257 h 3989829"/>
                    <a:gd name="connsiteX69" fmla="*/ 2545595 w 2646483"/>
                    <a:gd name="connsiteY69" fmla="*/ 709670 h 3989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2646483" h="3989829">
                      <a:moveTo>
                        <a:pt x="2545595" y="709670"/>
                      </a:moveTo>
                      <a:cubicBezTo>
                        <a:pt x="2541258" y="691993"/>
                        <a:pt x="2536839" y="674316"/>
                        <a:pt x="2528410" y="658030"/>
                      </a:cubicBezTo>
                      <a:cubicBezTo>
                        <a:pt x="2525545" y="652465"/>
                        <a:pt x="2521944" y="639944"/>
                        <a:pt x="2514251" y="655330"/>
                      </a:cubicBezTo>
                      <a:cubicBezTo>
                        <a:pt x="2507132" y="666869"/>
                        <a:pt x="2505331" y="680126"/>
                        <a:pt x="2502222" y="692893"/>
                      </a:cubicBezTo>
                      <a:cubicBezTo>
                        <a:pt x="2487900" y="751489"/>
                        <a:pt x="2469486" y="808366"/>
                        <a:pt x="2440679" y="861806"/>
                      </a:cubicBezTo>
                      <a:cubicBezTo>
                        <a:pt x="2392150" y="951991"/>
                        <a:pt x="2319560" y="1020326"/>
                        <a:pt x="2241487" y="1083832"/>
                      </a:cubicBezTo>
                      <a:cubicBezTo>
                        <a:pt x="2115947" y="1185883"/>
                        <a:pt x="1981324" y="1275823"/>
                        <a:pt x="1851775" y="1372555"/>
                      </a:cubicBezTo>
                      <a:cubicBezTo>
                        <a:pt x="1715679" y="1474116"/>
                        <a:pt x="1585475" y="1582142"/>
                        <a:pt x="1474749" y="1711773"/>
                      </a:cubicBezTo>
                      <a:cubicBezTo>
                        <a:pt x="1321713" y="1890833"/>
                        <a:pt x="1220725" y="2097392"/>
                        <a:pt x="1153209" y="2321545"/>
                      </a:cubicBezTo>
                      <a:cubicBezTo>
                        <a:pt x="1148298" y="2337995"/>
                        <a:pt x="1143470" y="2354444"/>
                        <a:pt x="1138560" y="2370894"/>
                      </a:cubicBezTo>
                      <a:cubicBezTo>
                        <a:pt x="1137741" y="2370648"/>
                        <a:pt x="1137005" y="2370403"/>
                        <a:pt x="1136186" y="2370157"/>
                      </a:cubicBezTo>
                      <a:cubicBezTo>
                        <a:pt x="1128985" y="2368357"/>
                        <a:pt x="1138560" y="2176775"/>
                        <a:pt x="1138805" y="2159098"/>
                      </a:cubicBezTo>
                      <a:cubicBezTo>
                        <a:pt x="1139624" y="2082497"/>
                        <a:pt x="1141833" y="1444491"/>
                        <a:pt x="1152963" y="1352178"/>
                      </a:cubicBezTo>
                      <a:cubicBezTo>
                        <a:pt x="1158364" y="1307576"/>
                        <a:pt x="1167121" y="1265593"/>
                        <a:pt x="1198956" y="1231631"/>
                      </a:cubicBezTo>
                      <a:cubicBezTo>
                        <a:pt x="1209677" y="1223529"/>
                        <a:pt x="1218924" y="1214036"/>
                        <a:pt x="1227026" y="1203315"/>
                      </a:cubicBezTo>
                      <a:cubicBezTo>
                        <a:pt x="1266963" y="1171153"/>
                        <a:pt x="1311074" y="1146356"/>
                        <a:pt x="1358867" y="1127942"/>
                      </a:cubicBezTo>
                      <a:cubicBezTo>
                        <a:pt x="1444960" y="1094798"/>
                        <a:pt x="1533591" y="1068692"/>
                        <a:pt x="1617965" y="1030801"/>
                      </a:cubicBezTo>
                      <a:cubicBezTo>
                        <a:pt x="1865033" y="919829"/>
                        <a:pt x="1985825" y="727265"/>
                        <a:pt x="1989836" y="458674"/>
                      </a:cubicBezTo>
                      <a:cubicBezTo>
                        <a:pt x="1991636" y="337636"/>
                        <a:pt x="1973795" y="218725"/>
                        <a:pt x="1949326" y="100634"/>
                      </a:cubicBezTo>
                      <a:cubicBezTo>
                        <a:pt x="1942942" y="69863"/>
                        <a:pt x="1936559" y="39010"/>
                        <a:pt x="1926248" y="9221"/>
                      </a:cubicBezTo>
                      <a:cubicBezTo>
                        <a:pt x="1924857" y="5211"/>
                        <a:pt x="1924529" y="-1500"/>
                        <a:pt x="1917573" y="301"/>
                      </a:cubicBezTo>
                      <a:cubicBezTo>
                        <a:pt x="1913808" y="1283"/>
                        <a:pt x="1913890" y="5702"/>
                        <a:pt x="1914136" y="9303"/>
                      </a:cubicBezTo>
                      <a:cubicBezTo>
                        <a:pt x="1913153" y="11185"/>
                        <a:pt x="1911762" y="12985"/>
                        <a:pt x="1911353" y="14949"/>
                      </a:cubicBezTo>
                      <a:cubicBezTo>
                        <a:pt x="1892694" y="114137"/>
                        <a:pt x="1835899" y="187954"/>
                        <a:pt x="1757007" y="247041"/>
                      </a:cubicBezTo>
                      <a:cubicBezTo>
                        <a:pt x="1670096" y="312020"/>
                        <a:pt x="1582284" y="375854"/>
                        <a:pt x="1496027" y="441651"/>
                      </a:cubicBezTo>
                      <a:cubicBezTo>
                        <a:pt x="1368196" y="539202"/>
                        <a:pt x="1266145" y="657867"/>
                        <a:pt x="1200511" y="806484"/>
                      </a:cubicBezTo>
                      <a:cubicBezTo>
                        <a:pt x="1126366" y="974251"/>
                        <a:pt x="1101651" y="1151430"/>
                        <a:pt x="1098623" y="1332455"/>
                      </a:cubicBezTo>
                      <a:cubicBezTo>
                        <a:pt x="1096004" y="1490729"/>
                        <a:pt x="1095595" y="1861863"/>
                        <a:pt x="1095595" y="1872256"/>
                      </a:cubicBezTo>
                      <a:cubicBezTo>
                        <a:pt x="1090930" y="1870374"/>
                        <a:pt x="1090194" y="1868574"/>
                        <a:pt x="1089784" y="1866691"/>
                      </a:cubicBezTo>
                      <a:cubicBezTo>
                        <a:pt x="1059423" y="1727895"/>
                        <a:pt x="1008356" y="1597936"/>
                        <a:pt x="926682" y="1480827"/>
                      </a:cubicBezTo>
                      <a:cubicBezTo>
                        <a:pt x="853110" y="1375420"/>
                        <a:pt x="757196" y="1293091"/>
                        <a:pt x="655308" y="1216818"/>
                      </a:cubicBezTo>
                      <a:cubicBezTo>
                        <a:pt x="567905" y="1151348"/>
                        <a:pt x="476247" y="1091525"/>
                        <a:pt x="393591" y="1019835"/>
                      </a:cubicBezTo>
                      <a:cubicBezTo>
                        <a:pt x="341297" y="974415"/>
                        <a:pt x="300705" y="920975"/>
                        <a:pt x="280000" y="854032"/>
                      </a:cubicBezTo>
                      <a:cubicBezTo>
                        <a:pt x="273862" y="834145"/>
                        <a:pt x="267970" y="814095"/>
                        <a:pt x="261996" y="794126"/>
                      </a:cubicBezTo>
                      <a:cubicBezTo>
                        <a:pt x="261423" y="788971"/>
                        <a:pt x="258641" y="784879"/>
                        <a:pt x="254958" y="790935"/>
                      </a:cubicBezTo>
                      <a:cubicBezTo>
                        <a:pt x="250375" y="798627"/>
                        <a:pt x="247347" y="807466"/>
                        <a:pt x="245219" y="816223"/>
                      </a:cubicBezTo>
                      <a:cubicBezTo>
                        <a:pt x="205201" y="979243"/>
                        <a:pt x="176230" y="1143901"/>
                        <a:pt x="185478" y="1312568"/>
                      </a:cubicBezTo>
                      <a:cubicBezTo>
                        <a:pt x="198408" y="1546379"/>
                        <a:pt x="299969" y="1726994"/>
                        <a:pt x="508327" y="1842549"/>
                      </a:cubicBezTo>
                      <a:cubicBezTo>
                        <a:pt x="596385" y="1891324"/>
                        <a:pt x="690989" y="1923569"/>
                        <a:pt x="785512" y="1956140"/>
                      </a:cubicBezTo>
                      <a:cubicBezTo>
                        <a:pt x="854501" y="1979955"/>
                        <a:pt x="922835" y="2005243"/>
                        <a:pt x="979467" y="2053363"/>
                      </a:cubicBezTo>
                      <a:cubicBezTo>
                        <a:pt x="1016540" y="2084871"/>
                        <a:pt x="1049520" y="2119979"/>
                        <a:pt x="1058850" y="2169982"/>
                      </a:cubicBezTo>
                      <a:cubicBezTo>
                        <a:pt x="1081028" y="2288647"/>
                        <a:pt x="1079964" y="2646850"/>
                        <a:pt x="1076118" y="2704710"/>
                      </a:cubicBezTo>
                      <a:cubicBezTo>
                        <a:pt x="1073990" y="2736381"/>
                        <a:pt x="1070634" y="2768052"/>
                        <a:pt x="1067443" y="2799641"/>
                      </a:cubicBezTo>
                      <a:cubicBezTo>
                        <a:pt x="1065560" y="2818300"/>
                        <a:pt x="1060323" y="2852427"/>
                        <a:pt x="1056722" y="2891791"/>
                      </a:cubicBezTo>
                      <a:cubicBezTo>
                        <a:pt x="1053448" y="2879678"/>
                        <a:pt x="1053694" y="2876405"/>
                        <a:pt x="1051894" y="2869776"/>
                      </a:cubicBezTo>
                      <a:cubicBezTo>
                        <a:pt x="1010565" y="2717804"/>
                        <a:pt x="947305" y="2576306"/>
                        <a:pt x="850982" y="2450767"/>
                      </a:cubicBezTo>
                      <a:cubicBezTo>
                        <a:pt x="767999" y="2342496"/>
                        <a:pt x="664965" y="2255420"/>
                        <a:pt x="556448" y="2174319"/>
                      </a:cubicBezTo>
                      <a:cubicBezTo>
                        <a:pt x="458325" y="2101075"/>
                        <a:pt x="356273" y="2033231"/>
                        <a:pt x="262160" y="1954503"/>
                      </a:cubicBezTo>
                      <a:cubicBezTo>
                        <a:pt x="192598" y="1896317"/>
                        <a:pt x="137439" y="1828228"/>
                        <a:pt x="111824" y="1739434"/>
                      </a:cubicBezTo>
                      <a:cubicBezTo>
                        <a:pt x="105850" y="1718729"/>
                        <a:pt x="99712" y="1698024"/>
                        <a:pt x="93656" y="1677401"/>
                      </a:cubicBezTo>
                      <a:cubicBezTo>
                        <a:pt x="93165" y="1670281"/>
                        <a:pt x="90382" y="1665452"/>
                        <a:pt x="84163" y="1672736"/>
                      </a:cubicBezTo>
                      <a:cubicBezTo>
                        <a:pt x="80234" y="1677237"/>
                        <a:pt x="78434" y="1683866"/>
                        <a:pt x="76715" y="1689840"/>
                      </a:cubicBezTo>
                      <a:cubicBezTo>
                        <a:pt x="63458" y="1734114"/>
                        <a:pt x="53555" y="1779207"/>
                        <a:pt x="44880" y="1824545"/>
                      </a:cubicBezTo>
                      <a:cubicBezTo>
                        <a:pt x="13455" y="1988548"/>
                        <a:pt x="-10524" y="2153287"/>
                        <a:pt x="4698" y="2320973"/>
                      </a:cubicBezTo>
                      <a:cubicBezTo>
                        <a:pt x="28840" y="2587191"/>
                        <a:pt x="153888" y="2788429"/>
                        <a:pt x="391136" y="2916997"/>
                      </a:cubicBezTo>
                      <a:cubicBezTo>
                        <a:pt x="490650" y="2970928"/>
                        <a:pt x="597040" y="3007591"/>
                        <a:pt x="703510" y="3044336"/>
                      </a:cubicBezTo>
                      <a:cubicBezTo>
                        <a:pt x="772991" y="3068315"/>
                        <a:pt x="842389" y="3092538"/>
                        <a:pt x="903685" y="3134685"/>
                      </a:cubicBezTo>
                      <a:cubicBezTo>
                        <a:pt x="952133" y="3167993"/>
                        <a:pt x="995916" y="3206293"/>
                        <a:pt x="1020877" y="3261124"/>
                      </a:cubicBezTo>
                      <a:cubicBezTo>
                        <a:pt x="1039454" y="3301798"/>
                        <a:pt x="1041582" y="3347299"/>
                        <a:pt x="1044692" y="3389773"/>
                      </a:cubicBezTo>
                      <a:cubicBezTo>
                        <a:pt x="1045101" y="3421772"/>
                        <a:pt x="1052630" y="3985879"/>
                        <a:pt x="1052221" y="3988661"/>
                      </a:cubicBezTo>
                      <a:cubicBezTo>
                        <a:pt x="1095431" y="3991853"/>
                        <a:pt x="1119328" y="3987352"/>
                        <a:pt x="1129394" y="3988661"/>
                      </a:cubicBezTo>
                      <a:cubicBezTo>
                        <a:pt x="1135286" y="3891520"/>
                        <a:pt x="1139705" y="3576936"/>
                        <a:pt x="1139705" y="3495753"/>
                      </a:cubicBezTo>
                      <a:cubicBezTo>
                        <a:pt x="1142161" y="3343698"/>
                        <a:pt x="1135041" y="3187798"/>
                        <a:pt x="1157219" y="3037216"/>
                      </a:cubicBezTo>
                      <a:cubicBezTo>
                        <a:pt x="1165975" y="2977884"/>
                        <a:pt x="1179806" y="2921661"/>
                        <a:pt x="1218270" y="2873623"/>
                      </a:cubicBezTo>
                      <a:cubicBezTo>
                        <a:pt x="1254442" y="2828366"/>
                        <a:pt x="1296343" y="2789575"/>
                        <a:pt x="1343563" y="2756267"/>
                      </a:cubicBezTo>
                      <a:cubicBezTo>
                        <a:pt x="1430475" y="2694971"/>
                        <a:pt x="1529007" y="2658962"/>
                        <a:pt x="1628276" y="2624672"/>
                      </a:cubicBezTo>
                      <a:cubicBezTo>
                        <a:pt x="1769774" y="2575815"/>
                        <a:pt x="1911926" y="2528595"/>
                        <a:pt x="2045649" y="2460015"/>
                      </a:cubicBezTo>
                      <a:cubicBezTo>
                        <a:pt x="2188537" y="2386688"/>
                        <a:pt x="2317514" y="2295357"/>
                        <a:pt x="2418420" y="2168591"/>
                      </a:cubicBezTo>
                      <a:cubicBezTo>
                        <a:pt x="2567037" y="1981919"/>
                        <a:pt x="2633407" y="1764967"/>
                        <a:pt x="2644292" y="1530257"/>
                      </a:cubicBezTo>
                      <a:cubicBezTo>
                        <a:pt x="2657222" y="1251681"/>
                        <a:pt x="2611475" y="979243"/>
                        <a:pt x="2545595" y="709670"/>
                      </a:cubicBezTo>
                      <a:close/>
                    </a:path>
                  </a:pathLst>
                </a:custGeom>
                <a:solidFill>
                  <a:srgbClr val="95C23E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xmlns="" id="{03C35627-272F-4EEC-A237-E0FF55F272F3}"/>
                    </a:ext>
                  </a:extLst>
                </p:cNvPr>
                <p:cNvSpPr/>
                <p:nvPr/>
              </p:nvSpPr>
              <p:spPr>
                <a:xfrm>
                  <a:off x="3084088" y="2196665"/>
                  <a:ext cx="1197678" cy="2587902"/>
                </a:xfrm>
                <a:custGeom>
                  <a:avLst/>
                  <a:gdLst>
                    <a:gd name="connsiteX0" fmla="*/ 25618 w 1546122"/>
                    <a:gd name="connsiteY0" fmla="*/ 3340808 h 3340808"/>
                    <a:gd name="connsiteX1" fmla="*/ 2 w 1546122"/>
                    <a:gd name="connsiteY1" fmla="*/ 3336634 h 3340808"/>
                    <a:gd name="connsiteX2" fmla="*/ 23653 w 1546122"/>
                    <a:gd name="connsiteY2" fmla="*/ 2402866 h 3340808"/>
                    <a:gd name="connsiteX3" fmla="*/ 69892 w 1546122"/>
                    <a:gd name="connsiteY3" fmla="*/ 2125600 h 3340808"/>
                    <a:gd name="connsiteX4" fmla="*/ 199277 w 1546122"/>
                    <a:gd name="connsiteY4" fmla="*/ 1899400 h 3340808"/>
                    <a:gd name="connsiteX5" fmla="*/ 306730 w 1546122"/>
                    <a:gd name="connsiteY5" fmla="*/ 1779345 h 3340808"/>
                    <a:gd name="connsiteX6" fmla="*/ 532193 w 1546122"/>
                    <a:gd name="connsiteY6" fmla="*/ 1606422 h 3340808"/>
                    <a:gd name="connsiteX7" fmla="*/ 811833 w 1546122"/>
                    <a:gd name="connsiteY7" fmla="*/ 1411484 h 3340808"/>
                    <a:gd name="connsiteX8" fmla="*/ 972643 w 1546122"/>
                    <a:gd name="connsiteY8" fmla="*/ 1277925 h 3340808"/>
                    <a:gd name="connsiteX9" fmla="*/ 1080015 w 1546122"/>
                    <a:gd name="connsiteY9" fmla="*/ 1178083 h 3340808"/>
                    <a:gd name="connsiteX10" fmla="*/ 1297621 w 1546122"/>
                    <a:gd name="connsiteY10" fmla="*/ 877739 h 3340808"/>
                    <a:gd name="connsiteX11" fmla="*/ 1373485 w 1546122"/>
                    <a:gd name="connsiteY11" fmla="*/ 628379 h 3340808"/>
                    <a:gd name="connsiteX12" fmla="*/ 1409902 w 1546122"/>
                    <a:gd name="connsiteY12" fmla="*/ 409300 h 3340808"/>
                    <a:gd name="connsiteX13" fmla="*/ 1413994 w 1546122"/>
                    <a:gd name="connsiteY13" fmla="*/ 344648 h 3340808"/>
                    <a:gd name="connsiteX14" fmla="*/ 1418250 w 1546122"/>
                    <a:gd name="connsiteY14" fmla="*/ 71965 h 3340808"/>
                    <a:gd name="connsiteX15" fmla="*/ 1413913 w 1546122"/>
                    <a:gd name="connsiteY15" fmla="*/ 7395 h 3340808"/>
                    <a:gd name="connsiteX16" fmla="*/ 1428071 w 1546122"/>
                    <a:gd name="connsiteY16" fmla="*/ 10095 h 3340808"/>
                    <a:gd name="connsiteX17" fmla="*/ 1445256 w 1546122"/>
                    <a:gd name="connsiteY17" fmla="*/ 61735 h 3340808"/>
                    <a:gd name="connsiteX18" fmla="*/ 1543952 w 1546122"/>
                    <a:gd name="connsiteY18" fmla="*/ 882403 h 3340808"/>
                    <a:gd name="connsiteX19" fmla="*/ 1318081 w 1546122"/>
                    <a:gd name="connsiteY19" fmla="*/ 1520738 h 3340808"/>
                    <a:gd name="connsiteX20" fmla="*/ 937126 w 1546122"/>
                    <a:gd name="connsiteY20" fmla="*/ 1812161 h 3340808"/>
                    <a:gd name="connsiteX21" fmla="*/ 519754 w 1546122"/>
                    <a:gd name="connsiteY21" fmla="*/ 1976819 h 3340808"/>
                    <a:gd name="connsiteX22" fmla="*/ 234222 w 1546122"/>
                    <a:gd name="connsiteY22" fmla="*/ 2115861 h 3340808"/>
                    <a:gd name="connsiteX23" fmla="*/ 114330 w 1546122"/>
                    <a:gd name="connsiteY23" fmla="*/ 2225769 h 3340808"/>
                    <a:gd name="connsiteX24" fmla="*/ 52379 w 1546122"/>
                    <a:gd name="connsiteY24" fmla="*/ 2395910 h 3340808"/>
                    <a:gd name="connsiteX25" fmla="*/ 25618 w 1546122"/>
                    <a:gd name="connsiteY25" fmla="*/ 3340808 h 3340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46122" h="3340808">
                      <a:moveTo>
                        <a:pt x="25618" y="3340808"/>
                      </a:moveTo>
                      <a:cubicBezTo>
                        <a:pt x="14979" y="3339417"/>
                        <a:pt x="10478" y="3339172"/>
                        <a:pt x="2" y="3336634"/>
                      </a:cubicBezTo>
                      <a:cubicBezTo>
                        <a:pt x="-243" y="3263881"/>
                        <a:pt x="17761" y="2469482"/>
                        <a:pt x="23653" y="2402866"/>
                      </a:cubicBezTo>
                      <a:cubicBezTo>
                        <a:pt x="31919" y="2309326"/>
                        <a:pt x="39694" y="2215458"/>
                        <a:pt x="69892" y="2125600"/>
                      </a:cubicBezTo>
                      <a:cubicBezTo>
                        <a:pt x="98044" y="2041880"/>
                        <a:pt x="145101" y="1968472"/>
                        <a:pt x="199277" y="1899400"/>
                      </a:cubicBezTo>
                      <a:cubicBezTo>
                        <a:pt x="232503" y="1857091"/>
                        <a:pt x="267693" y="1816499"/>
                        <a:pt x="306730" y="1779345"/>
                      </a:cubicBezTo>
                      <a:cubicBezTo>
                        <a:pt x="375719" y="1713711"/>
                        <a:pt x="453302" y="1659207"/>
                        <a:pt x="532193" y="1606422"/>
                      </a:cubicBezTo>
                      <a:cubicBezTo>
                        <a:pt x="626716" y="1543325"/>
                        <a:pt x="721565" y="1480555"/>
                        <a:pt x="811833" y="1411484"/>
                      </a:cubicBezTo>
                      <a:cubicBezTo>
                        <a:pt x="867155" y="1369174"/>
                        <a:pt x="921577" y="1325636"/>
                        <a:pt x="972643" y="1277925"/>
                      </a:cubicBezTo>
                      <a:cubicBezTo>
                        <a:pt x="1008325" y="1244535"/>
                        <a:pt x="1046297" y="1213519"/>
                        <a:pt x="1080015" y="1178083"/>
                      </a:cubicBezTo>
                      <a:cubicBezTo>
                        <a:pt x="1166026" y="1087816"/>
                        <a:pt x="1245491" y="992475"/>
                        <a:pt x="1297621" y="877739"/>
                      </a:cubicBezTo>
                      <a:cubicBezTo>
                        <a:pt x="1333793" y="798110"/>
                        <a:pt x="1358099" y="714800"/>
                        <a:pt x="1373485" y="628379"/>
                      </a:cubicBezTo>
                      <a:cubicBezTo>
                        <a:pt x="1386497" y="555707"/>
                        <a:pt x="1401309" y="482381"/>
                        <a:pt x="1409902" y="409300"/>
                      </a:cubicBezTo>
                      <a:cubicBezTo>
                        <a:pt x="1412439" y="387940"/>
                        <a:pt x="1412358" y="366253"/>
                        <a:pt x="1413994" y="344648"/>
                      </a:cubicBezTo>
                      <a:cubicBezTo>
                        <a:pt x="1420705" y="253890"/>
                        <a:pt x="1419559" y="162886"/>
                        <a:pt x="1418250" y="71965"/>
                      </a:cubicBezTo>
                      <a:cubicBezTo>
                        <a:pt x="1417923" y="50605"/>
                        <a:pt x="1414649" y="28918"/>
                        <a:pt x="1413913" y="7395"/>
                      </a:cubicBezTo>
                      <a:cubicBezTo>
                        <a:pt x="1421687" y="-7991"/>
                        <a:pt x="1425206" y="4530"/>
                        <a:pt x="1428071" y="10095"/>
                      </a:cubicBezTo>
                      <a:cubicBezTo>
                        <a:pt x="1436500" y="26299"/>
                        <a:pt x="1440919" y="44058"/>
                        <a:pt x="1445256" y="61735"/>
                      </a:cubicBezTo>
                      <a:cubicBezTo>
                        <a:pt x="1511135" y="331308"/>
                        <a:pt x="1556801" y="603746"/>
                        <a:pt x="1543952" y="882403"/>
                      </a:cubicBezTo>
                      <a:cubicBezTo>
                        <a:pt x="1533150" y="1117032"/>
                        <a:pt x="1466780" y="1334066"/>
                        <a:pt x="1318081" y="1520738"/>
                      </a:cubicBezTo>
                      <a:cubicBezTo>
                        <a:pt x="1217175" y="1647504"/>
                        <a:pt x="1080015" y="1738835"/>
                        <a:pt x="937126" y="1812161"/>
                      </a:cubicBezTo>
                      <a:cubicBezTo>
                        <a:pt x="803403" y="1880742"/>
                        <a:pt x="661251" y="1927880"/>
                        <a:pt x="519754" y="1976819"/>
                      </a:cubicBezTo>
                      <a:cubicBezTo>
                        <a:pt x="420485" y="2011109"/>
                        <a:pt x="321134" y="2054565"/>
                        <a:pt x="234222" y="2115861"/>
                      </a:cubicBezTo>
                      <a:cubicBezTo>
                        <a:pt x="187001" y="2149169"/>
                        <a:pt x="150502" y="2180595"/>
                        <a:pt x="114330" y="2225769"/>
                      </a:cubicBezTo>
                      <a:cubicBezTo>
                        <a:pt x="75948" y="2273808"/>
                        <a:pt x="61135" y="2336578"/>
                        <a:pt x="52379" y="2395910"/>
                      </a:cubicBezTo>
                      <a:cubicBezTo>
                        <a:pt x="30364" y="2546491"/>
                        <a:pt x="31510" y="3243749"/>
                        <a:pt x="25618" y="3340808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4ACC0467-E507-4C27-8082-7E48207CD916}"/>
                    </a:ext>
                  </a:extLst>
                </p:cNvPr>
                <p:cNvSpPr/>
                <p:nvPr/>
              </p:nvSpPr>
              <p:spPr>
                <a:xfrm>
                  <a:off x="2225389" y="2987798"/>
                  <a:ext cx="816874" cy="1337538"/>
                </a:xfrm>
                <a:custGeom>
                  <a:avLst/>
                  <a:gdLst>
                    <a:gd name="connsiteX0" fmla="*/ 93819 w 1054529"/>
                    <a:gd name="connsiteY0" fmla="*/ 8328 h 1726673"/>
                    <a:gd name="connsiteX1" fmla="*/ 89891 w 1054529"/>
                    <a:gd name="connsiteY1" fmla="*/ 177895 h 1726673"/>
                    <a:gd name="connsiteX2" fmla="*/ 143413 w 1054529"/>
                    <a:gd name="connsiteY2" fmla="*/ 548457 h 1726673"/>
                    <a:gd name="connsiteX3" fmla="*/ 270589 w 1054529"/>
                    <a:gd name="connsiteY3" fmla="*/ 765081 h 1726673"/>
                    <a:gd name="connsiteX4" fmla="*/ 585091 w 1054529"/>
                    <a:gd name="connsiteY4" fmla="*/ 1039647 h 1726673"/>
                    <a:gd name="connsiteX5" fmla="*/ 804662 w 1054529"/>
                    <a:gd name="connsiteY5" fmla="*/ 1192847 h 1726673"/>
                    <a:gd name="connsiteX6" fmla="*/ 986014 w 1054529"/>
                    <a:gd name="connsiteY6" fmla="*/ 1398996 h 1726673"/>
                    <a:gd name="connsiteX7" fmla="*/ 1048456 w 1054529"/>
                    <a:gd name="connsiteY7" fmla="*/ 1594424 h 1726673"/>
                    <a:gd name="connsiteX8" fmla="*/ 1051157 w 1054529"/>
                    <a:gd name="connsiteY8" fmla="*/ 1726674 h 1726673"/>
                    <a:gd name="connsiteX9" fmla="*/ 1020795 w 1054529"/>
                    <a:gd name="connsiteY9" fmla="*/ 1591887 h 1726673"/>
                    <a:gd name="connsiteX10" fmla="*/ 903604 w 1054529"/>
                    <a:gd name="connsiteY10" fmla="*/ 1465448 h 1726673"/>
                    <a:gd name="connsiteX11" fmla="*/ 703429 w 1054529"/>
                    <a:gd name="connsiteY11" fmla="*/ 1375099 h 1726673"/>
                    <a:gd name="connsiteX12" fmla="*/ 391136 w 1054529"/>
                    <a:gd name="connsiteY12" fmla="*/ 1247760 h 1726673"/>
                    <a:gd name="connsiteX13" fmla="*/ 4698 w 1054529"/>
                    <a:gd name="connsiteY13" fmla="*/ 651736 h 1726673"/>
                    <a:gd name="connsiteX14" fmla="*/ 44881 w 1054529"/>
                    <a:gd name="connsiteY14" fmla="*/ 155308 h 1726673"/>
                    <a:gd name="connsiteX15" fmla="*/ 76715 w 1054529"/>
                    <a:gd name="connsiteY15" fmla="*/ 20603 h 1726673"/>
                    <a:gd name="connsiteX16" fmla="*/ 84163 w 1054529"/>
                    <a:gd name="connsiteY16" fmla="*/ 3499 h 1726673"/>
                    <a:gd name="connsiteX17" fmla="*/ 93819 w 1054529"/>
                    <a:gd name="connsiteY17" fmla="*/ 8328 h 172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54529" h="1726673">
                      <a:moveTo>
                        <a:pt x="93819" y="8328"/>
                      </a:moveTo>
                      <a:cubicBezTo>
                        <a:pt x="85308" y="64714"/>
                        <a:pt x="87109" y="121591"/>
                        <a:pt x="89891" y="177895"/>
                      </a:cubicBezTo>
                      <a:cubicBezTo>
                        <a:pt x="96193" y="302943"/>
                        <a:pt x="102331" y="428319"/>
                        <a:pt x="143413" y="548457"/>
                      </a:cubicBezTo>
                      <a:cubicBezTo>
                        <a:pt x="171074" y="629394"/>
                        <a:pt x="214284" y="700838"/>
                        <a:pt x="270589" y="765081"/>
                      </a:cubicBezTo>
                      <a:cubicBezTo>
                        <a:pt x="363147" y="870815"/>
                        <a:pt x="470600" y="959118"/>
                        <a:pt x="585091" y="1039647"/>
                      </a:cubicBezTo>
                      <a:cubicBezTo>
                        <a:pt x="658090" y="1090959"/>
                        <a:pt x="734363" y="1137606"/>
                        <a:pt x="804662" y="1192847"/>
                      </a:cubicBezTo>
                      <a:cubicBezTo>
                        <a:pt x="877906" y="1250460"/>
                        <a:pt x="937484" y="1319531"/>
                        <a:pt x="986014" y="1398996"/>
                      </a:cubicBezTo>
                      <a:cubicBezTo>
                        <a:pt x="1022923" y="1459392"/>
                        <a:pt x="1039618" y="1525190"/>
                        <a:pt x="1048456" y="1594424"/>
                      </a:cubicBezTo>
                      <a:cubicBezTo>
                        <a:pt x="1053285" y="1632234"/>
                        <a:pt x="1057868" y="1676098"/>
                        <a:pt x="1051157" y="1726674"/>
                      </a:cubicBezTo>
                      <a:cubicBezTo>
                        <a:pt x="1045510" y="1683382"/>
                        <a:pt x="1039372" y="1632561"/>
                        <a:pt x="1020795" y="1591887"/>
                      </a:cubicBezTo>
                      <a:cubicBezTo>
                        <a:pt x="995753" y="1537056"/>
                        <a:pt x="952052" y="1498838"/>
                        <a:pt x="903604" y="1465448"/>
                      </a:cubicBezTo>
                      <a:cubicBezTo>
                        <a:pt x="842389" y="1423302"/>
                        <a:pt x="772991" y="1399078"/>
                        <a:pt x="703429" y="1375099"/>
                      </a:cubicBezTo>
                      <a:cubicBezTo>
                        <a:pt x="596958" y="1338354"/>
                        <a:pt x="490651" y="1301691"/>
                        <a:pt x="391136" y="1247760"/>
                      </a:cubicBezTo>
                      <a:cubicBezTo>
                        <a:pt x="153807" y="1119193"/>
                        <a:pt x="28840" y="917954"/>
                        <a:pt x="4698" y="651736"/>
                      </a:cubicBezTo>
                      <a:cubicBezTo>
                        <a:pt x="-10524" y="484132"/>
                        <a:pt x="13455" y="319311"/>
                        <a:pt x="44881" y="155308"/>
                      </a:cubicBezTo>
                      <a:cubicBezTo>
                        <a:pt x="53555" y="109970"/>
                        <a:pt x="63458" y="64877"/>
                        <a:pt x="76715" y="20603"/>
                      </a:cubicBezTo>
                      <a:cubicBezTo>
                        <a:pt x="78516" y="14629"/>
                        <a:pt x="80316" y="8000"/>
                        <a:pt x="84163" y="3499"/>
                      </a:cubicBezTo>
                      <a:cubicBezTo>
                        <a:pt x="90546" y="-3621"/>
                        <a:pt x="93328" y="1208"/>
                        <a:pt x="93819" y="8328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76C6AF87-733F-40DF-AB3C-E120026422FC}"/>
                    </a:ext>
                  </a:extLst>
                </p:cNvPr>
                <p:cNvSpPr/>
                <p:nvPr/>
              </p:nvSpPr>
              <p:spPr>
                <a:xfrm>
                  <a:off x="2367898" y="2305227"/>
                  <a:ext cx="704370" cy="1461417"/>
                </a:xfrm>
                <a:custGeom>
                  <a:avLst/>
                  <a:gdLst>
                    <a:gd name="connsiteX0" fmla="*/ 78190 w 909294"/>
                    <a:gd name="connsiteY0" fmla="*/ 6289 h 1886592"/>
                    <a:gd name="connsiteX1" fmla="*/ 73525 w 909294"/>
                    <a:gd name="connsiteY1" fmla="*/ 112842 h 1886592"/>
                    <a:gd name="connsiteX2" fmla="*/ 115999 w 909294"/>
                    <a:gd name="connsiteY2" fmla="*/ 451486 h 1886592"/>
                    <a:gd name="connsiteX3" fmla="*/ 223697 w 909294"/>
                    <a:gd name="connsiteY3" fmla="*/ 643560 h 1886592"/>
                    <a:gd name="connsiteX4" fmla="*/ 619710 w 909294"/>
                    <a:gd name="connsiteY4" fmla="*/ 966164 h 1886592"/>
                    <a:gd name="connsiteX5" fmla="*/ 852866 w 909294"/>
                    <a:gd name="connsiteY5" fmla="*/ 1217978 h 1886592"/>
                    <a:gd name="connsiteX6" fmla="*/ 889038 w 909294"/>
                    <a:gd name="connsiteY6" fmla="*/ 1358739 h 1886592"/>
                    <a:gd name="connsiteX7" fmla="*/ 907533 w 909294"/>
                    <a:gd name="connsiteY7" fmla="*/ 1788469 h 1886592"/>
                    <a:gd name="connsiteX8" fmla="*/ 898204 w 909294"/>
                    <a:gd name="connsiteY8" fmla="*/ 1886592 h 1886592"/>
                    <a:gd name="connsiteX9" fmla="*/ 875126 w 909294"/>
                    <a:gd name="connsiteY9" fmla="*/ 1382063 h 1886592"/>
                    <a:gd name="connsiteX10" fmla="*/ 795743 w 909294"/>
                    <a:gd name="connsiteY10" fmla="*/ 1265444 h 1886592"/>
                    <a:gd name="connsiteX11" fmla="*/ 601788 w 909294"/>
                    <a:gd name="connsiteY11" fmla="*/ 1168221 h 1886592"/>
                    <a:gd name="connsiteX12" fmla="*/ 324603 w 909294"/>
                    <a:gd name="connsiteY12" fmla="*/ 1054630 h 1886592"/>
                    <a:gd name="connsiteX13" fmla="*/ 1754 w 909294"/>
                    <a:gd name="connsiteY13" fmla="*/ 524649 h 1886592"/>
                    <a:gd name="connsiteX14" fmla="*/ 61495 w 909294"/>
                    <a:gd name="connsiteY14" fmla="*/ 28304 h 1886592"/>
                    <a:gd name="connsiteX15" fmla="*/ 71234 w 909294"/>
                    <a:gd name="connsiteY15" fmla="*/ 3016 h 1886592"/>
                    <a:gd name="connsiteX16" fmla="*/ 78190 w 909294"/>
                    <a:gd name="connsiteY16" fmla="*/ 6289 h 188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09294" h="1886592">
                      <a:moveTo>
                        <a:pt x="78190" y="6289"/>
                      </a:moveTo>
                      <a:cubicBezTo>
                        <a:pt x="74753" y="41725"/>
                        <a:pt x="71479" y="77243"/>
                        <a:pt x="73525" y="112842"/>
                      </a:cubicBezTo>
                      <a:cubicBezTo>
                        <a:pt x="80072" y="226678"/>
                        <a:pt x="82527" y="341169"/>
                        <a:pt x="115999" y="451486"/>
                      </a:cubicBezTo>
                      <a:cubicBezTo>
                        <a:pt x="137768" y="523258"/>
                        <a:pt x="174840" y="586682"/>
                        <a:pt x="223697" y="643560"/>
                      </a:cubicBezTo>
                      <a:cubicBezTo>
                        <a:pt x="336388" y="774827"/>
                        <a:pt x="476740" y="872050"/>
                        <a:pt x="619710" y="966164"/>
                      </a:cubicBezTo>
                      <a:cubicBezTo>
                        <a:pt x="718079" y="1030897"/>
                        <a:pt x="799017" y="1112080"/>
                        <a:pt x="852866" y="1217978"/>
                      </a:cubicBezTo>
                      <a:cubicBezTo>
                        <a:pt x="875289" y="1262007"/>
                        <a:pt x="883800" y="1310128"/>
                        <a:pt x="889038" y="1358739"/>
                      </a:cubicBezTo>
                      <a:cubicBezTo>
                        <a:pt x="900413" y="1463410"/>
                        <a:pt x="914244" y="1738548"/>
                        <a:pt x="907533" y="1788469"/>
                      </a:cubicBezTo>
                      <a:cubicBezTo>
                        <a:pt x="905651" y="1802709"/>
                        <a:pt x="901968" y="1872598"/>
                        <a:pt x="898204" y="1886592"/>
                      </a:cubicBezTo>
                      <a:cubicBezTo>
                        <a:pt x="897631" y="1811465"/>
                        <a:pt x="880527" y="1411443"/>
                        <a:pt x="875126" y="1382063"/>
                      </a:cubicBezTo>
                      <a:cubicBezTo>
                        <a:pt x="865796" y="1332060"/>
                        <a:pt x="832734" y="1296952"/>
                        <a:pt x="795743" y="1265444"/>
                      </a:cubicBezTo>
                      <a:cubicBezTo>
                        <a:pt x="739111" y="1217324"/>
                        <a:pt x="670777" y="1191954"/>
                        <a:pt x="601788" y="1168221"/>
                      </a:cubicBezTo>
                      <a:cubicBezTo>
                        <a:pt x="507265" y="1135650"/>
                        <a:pt x="412661" y="1103406"/>
                        <a:pt x="324603" y="1054630"/>
                      </a:cubicBezTo>
                      <a:cubicBezTo>
                        <a:pt x="116244" y="939157"/>
                        <a:pt x="14602" y="758460"/>
                        <a:pt x="1754" y="524649"/>
                      </a:cubicBezTo>
                      <a:cubicBezTo>
                        <a:pt x="-7576" y="355900"/>
                        <a:pt x="21476" y="191324"/>
                        <a:pt x="61495" y="28304"/>
                      </a:cubicBezTo>
                      <a:cubicBezTo>
                        <a:pt x="63623" y="19547"/>
                        <a:pt x="66651" y="10708"/>
                        <a:pt x="71234" y="3016"/>
                      </a:cubicBezTo>
                      <a:cubicBezTo>
                        <a:pt x="74753" y="-3040"/>
                        <a:pt x="77535" y="1052"/>
                        <a:pt x="78190" y="6289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C85DF8B6-AC7D-4F4F-A325-36B32E64505B}"/>
                    </a:ext>
                  </a:extLst>
                </p:cNvPr>
                <p:cNvSpPr/>
                <p:nvPr/>
              </p:nvSpPr>
              <p:spPr>
                <a:xfrm>
                  <a:off x="3099459" y="1694941"/>
                  <a:ext cx="673950" cy="1795762"/>
                </a:xfrm>
                <a:custGeom>
                  <a:avLst/>
                  <a:gdLst>
                    <a:gd name="connsiteX0" fmla="*/ 11257 w 870023"/>
                    <a:gd name="connsiteY0" fmla="*/ 2318190 h 2318208"/>
                    <a:gd name="connsiteX1" fmla="*/ 16249 w 870023"/>
                    <a:gd name="connsiteY1" fmla="*/ 1303730 h 2318208"/>
                    <a:gd name="connsiteX2" fmla="*/ 125502 w 870023"/>
                    <a:gd name="connsiteY2" fmla="*/ 1044550 h 2318208"/>
                    <a:gd name="connsiteX3" fmla="*/ 366514 w 870023"/>
                    <a:gd name="connsiteY3" fmla="*/ 851904 h 2318208"/>
                    <a:gd name="connsiteX4" fmla="*/ 557605 w 870023"/>
                    <a:gd name="connsiteY4" fmla="*/ 702877 h 2318208"/>
                    <a:gd name="connsiteX5" fmla="*/ 713833 w 870023"/>
                    <a:gd name="connsiteY5" fmla="*/ 515960 h 2318208"/>
                    <a:gd name="connsiteX6" fmla="*/ 768583 w 870023"/>
                    <a:gd name="connsiteY6" fmla="*/ 356376 h 2318208"/>
                    <a:gd name="connsiteX7" fmla="*/ 786587 w 870023"/>
                    <a:gd name="connsiteY7" fmla="*/ 194747 h 2318208"/>
                    <a:gd name="connsiteX8" fmla="*/ 797717 w 870023"/>
                    <a:gd name="connsiteY8" fmla="*/ 18714 h 2318208"/>
                    <a:gd name="connsiteX9" fmla="*/ 794198 w 870023"/>
                    <a:gd name="connsiteY9" fmla="*/ 9303 h 2318208"/>
                    <a:gd name="connsiteX10" fmla="*/ 797636 w 870023"/>
                    <a:gd name="connsiteY10" fmla="*/ 301 h 2318208"/>
                    <a:gd name="connsiteX11" fmla="*/ 806310 w 870023"/>
                    <a:gd name="connsiteY11" fmla="*/ 9221 h 2318208"/>
                    <a:gd name="connsiteX12" fmla="*/ 829389 w 870023"/>
                    <a:gd name="connsiteY12" fmla="*/ 100634 h 2318208"/>
                    <a:gd name="connsiteX13" fmla="*/ 869898 w 870023"/>
                    <a:gd name="connsiteY13" fmla="*/ 458674 h 2318208"/>
                    <a:gd name="connsiteX14" fmla="*/ 489844 w 870023"/>
                    <a:gd name="connsiteY14" fmla="*/ 1030801 h 2318208"/>
                    <a:gd name="connsiteX15" fmla="*/ 230746 w 870023"/>
                    <a:gd name="connsiteY15" fmla="*/ 1127942 h 2318208"/>
                    <a:gd name="connsiteX16" fmla="*/ 75500 w 870023"/>
                    <a:gd name="connsiteY16" fmla="*/ 1231549 h 2318208"/>
                    <a:gd name="connsiteX17" fmla="*/ 30489 w 870023"/>
                    <a:gd name="connsiteY17" fmla="*/ 1344076 h 2318208"/>
                    <a:gd name="connsiteX18" fmla="*/ 19195 w 870023"/>
                    <a:gd name="connsiteY18" fmla="*/ 1701788 h 2318208"/>
                    <a:gd name="connsiteX19" fmla="*/ 11257 w 870023"/>
                    <a:gd name="connsiteY19" fmla="*/ 2318190 h 2318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70023" h="2318208">
                      <a:moveTo>
                        <a:pt x="11257" y="2318190"/>
                      </a:moveTo>
                      <a:cubicBezTo>
                        <a:pt x="-14113" y="2142157"/>
                        <a:pt x="10520" y="1380985"/>
                        <a:pt x="16249" y="1303730"/>
                      </a:cubicBezTo>
                      <a:cubicBezTo>
                        <a:pt x="23614" y="1205197"/>
                        <a:pt x="61914" y="1120495"/>
                        <a:pt x="125502" y="1044550"/>
                      </a:cubicBezTo>
                      <a:cubicBezTo>
                        <a:pt x="193264" y="963694"/>
                        <a:pt x="281648" y="910418"/>
                        <a:pt x="366514" y="851904"/>
                      </a:cubicBezTo>
                      <a:cubicBezTo>
                        <a:pt x="433130" y="805911"/>
                        <a:pt x="497209" y="757054"/>
                        <a:pt x="557605" y="702877"/>
                      </a:cubicBezTo>
                      <a:cubicBezTo>
                        <a:pt x="618984" y="647882"/>
                        <a:pt x="673242" y="587732"/>
                        <a:pt x="713833" y="515960"/>
                      </a:cubicBezTo>
                      <a:cubicBezTo>
                        <a:pt x="741904" y="466366"/>
                        <a:pt x="757944" y="412108"/>
                        <a:pt x="768583" y="356376"/>
                      </a:cubicBezTo>
                      <a:cubicBezTo>
                        <a:pt x="778813" y="303018"/>
                        <a:pt x="782168" y="248923"/>
                        <a:pt x="786587" y="194747"/>
                      </a:cubicBezTo>
                      <a:cubicBezTo>
                        <a:pt x="791498" y="135906"/>
                        <a:pt x="795753" y="77310"/>
                        <a:pt x="797717" y="18714"/>
                      </a:cubicBezTo>
                      <a:cubicBezTo>
                        <a:pt x="797799" y="15604"/>
                        <a:pt x="795426" y="12413"/>
                        <a:pt x="794198" y="9303"/>
                      </a:cubicBezTo>
                      <a:cubicBezTo>
                        <a:pt x="793871" y="5702"/>
                        <a:pt x="793789" y="1283"/>
                        <a:pt x="797636" y="301"/>
                      </a:cubicBezTo>
                      <a:cubicBezTo>
                        <a:pt x="804592" y="-1500"/>
                        <a:pt x="804919" y="5211"/>
                        <a:pt x="806310" y="9221"/>
                      </a:cubicBezTo>
                      <a:cubicBezTo>
                        <a:pt x="816622" y="39010"/>
                        <a:pt x="823005" y="69863"/>
                        <a:pt x="829389" y="100634"/>
                      </a:cubicBezTo>
                      <a:cubicBezTo>
                        <a:pt x="853858" y="218725"/>
                        <a:pt x="871699" y="337636"/>
                        <a:pt x="869898" y="458674"/>
                      </a:cubicBezTo>
                      <a:cubicBezTo>
                        <a:pt x="865888" y="727265"/>
                        <a:pt x="736912" y="919829"/>
                        <a:pt x="489844" y="1030801"/>
                      </a:cubicBezTo>
                      <a:cubicBezTo>
                        <a:pt x="405469" y="1068692"/>
                        <a:pt x="316757" y="1094798"/>
                        <a:pt x="230746" y="1127942"/>
                      </a:cubicBezTo>
                      <a:cubicBezTo>
                        <a:pt x="182952" y="1146356"/>
                        <a:pt x="111835" y="1193904"/>
                        <a:pt x="75500" y="1231549"/>
                      </a:cubicBezTo>
                      <a:cubicBezTo>
                        <a:pt x="43255" y="1265102"/>
                        <a:pt x="35890" y="1299474"/>
                        <a:pt x="30489" y="1344076"/>
                      </a:cubicBezTo>
                      <a:cubicBezTo>
                        <a:pt x="26151" y="1380166"/>
                        <a:pt x="19686" y="1643274"/>
                        <a:pt x="19195" y="1701788"/>
                      </a:cubicBezTo>
                      <a:cubicBezTo>
                        <a:pt x="18622" y="1765458"/>
                        <a:pt x="11830" y="2321873"/>
                        <a:pt x="11257" y="2318190"/>
                      </a:cubicBezTo>
                      <a:close/>
                    </a:path>
                  </a:pathLst>
                </a:custGeom>
                <a:solidFill>
                  <a:srgbClr val="88AB3F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31AF1D2-6BAC-4E1A-BCA9-836E16FEA340}"/>
                  </a:ext>
                </a:extLst>
              </p:cNvPr>
              <p:cNvSpPr/>
              <p:nvPr/>
            </p:nvSpPr>
            <p:spPr>
              <a:xfrm>
                <a:off x="523010" y="2235365"/>
                <a:ext cx="4394146" cy="3398856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xmlns="" id="{0BEF13B5-C42B-4A35-9D1E-063DDBB8CE17}"/>
                  </a:ext>
                </a:extLst>
              </p:cNvPr>
              <p:cNvGrpSpPr/>
              <p:nvPr/>
            </p:nvGrpSpPr>
            <p:grpSpPr>
              <a:xfrm>
                <a:off x="0" y="4209406"/>
                <a:ext cx="5305910" cy="2797022"/>
                <a:chOff x="0" y="4209406"/>
                <a:chExt cx="5305910" cy="2797022"/>
              </a:xfrm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xmlns="" id="{68F593D1-EB3F-4ACD-9C9D-068D917B7FDB}"/>
                    </a:ext>
                  </a:extLst>
                </p:cNvPr>
                <p:cNvSpPr/>
                <p:nvPr/>
              </p:nvSpPr>
              <p:spPr>
                <a:xfrm>
                  <a:off x="0" y="4350704"/>
                  <a:ext cx="5305910" cy="2655724"/>
                </a:xfrm>
                <a:custGeom>
                  <a:avLst/>
                  <a:gdLst>
                    <a:gd name="connsiteX0" fmla="*/ 6847555 w 6849572"/>
                    <a:gd name="connsiteY0" fmla="*/ 124465 h 3428362"/>
                    <a:gd name="connsiteX1" fmla="*/ 6835443 w 6849572"/>
                    <a:gd name="connsiteY1" fmla="*/ 76181 h 3428362"/>
                    <a:gd name="connsiteX2" fmla="*/ 6737647 w 6849572"/>
                    <a:gd name="connsiteY2" fmla="*/ 1954 h 3428362"/>
                    <a:gd name="connsiteX3" fmla="*/ 6674959 w 6849572"/>
                    <a:gd name="connsiteY3" fmla="*/ 2036 h 3428362"/>
                    <a:gd name="connsiteX4" fmla="*/ 6581582 w 6849572"/>
                    <a:gd name="connsiteY4" fmla="*/ 38863 h 3428362"/>
                    <a:gd name="connsiteX5" fmla="*/ 6565951 w 6849572"/>
                    <a:gd name="connsiteY5" fmla="*/ 27406 h 3428362"/>
                    <a:gd name="connsiteX6" fmla="*/ 6566687 w 6849572"/>
                    <a:gd name="connsiteY6" fmla="*/ 25442 h 3428362"/>
                    <a:gd name="connsiteX7" fmla="*/ 6564723 w 6849572"/>
                    <a:gd name="connsiteY7" fmla="*/ 22414 h 3428362"/>
                    <a:gd name="connsiteX8" fmla="*/ 6553594 w 6849572"/>
                    <a:gd name="connsiteY8" fmla="*/ 40745 h 3428362"/>
                    <a:gd name="connsiteX9" fmla="*/ 6541154 w 6849572"/>
                    <a:gd name="connsiteY9" fmla="*/ 61614 h 3428362"/>
                    <a:gd name="connsiteX10" fmla="*/ 6338933 w 6849572"/>
                    <a:gd name="connsiteY10" fmla="*/ 276356 h 3428362"/>
                    <a:gd name="connsiteX11" fmla="*/ 6059212 w 6849572"/>
                    <a:gd name="connsiteY11" fmla="*/ 705349 h 3428362"/>
                    <a:gd name="connsiteX12" fmla="*/ 5716066 w 6849572"/>
                    <a:gd name="connsiteY12" fmla="*/ 1260945 h 3428362"/>
                    <a:gd name="connsiteX13" fmla="*/ 5513682 w 6849572"/>
                    <a:gd name="connsiteY13" fmla="*/ 1507195 h 3428362"/>
                    <a:gd name="connsiteX14" fmla="*/ 5331920 w 6849572"/>
                    <a:gd name="connsiteY14" fmla="*/ 1659086 h 3428362"/>
                    <a:gd name="connsiteX15" fmla="*/ 5071103 w 6849572"/>
                    <a:gd name="connsiteY15" fmla="*/ 1802302 h 3428362"/>
                    <a:gd name="connsiteX16" fmla="*/ 5055064 w 6849572"/>
                    <a:gd name="connsiteY16" fmla="*/ 1814005 h 3428362"/>
                    <a:gd name="connsiteX17" fmla="*/ 4980100 w 6849572"/>
                    <a:gd name="connsiteY17" fmla="*/ 1874483 h 3428362"/>
                    <a:gd name="connsiteX18" fmla="*/ 4623943 w 6849572"/>
                    <a:gd name="connsiteY18" fmla="*/ 1976043 h 3428362"/>
                    <a:gd name="connsiteX19" fmla="*/ 4397497 w 6849572"/>
                    <a:gd name="connsiteY19" fmla="*/ 1969251 h 3428362"/>
                    <a:gd name="connsiteX20" fmla="*/ 3964576 w 6849572"/>
                    <a:gd name="connsiteY20" fmla="*/ 1887822 h 3428362"/>
                    <a:gd name="connsiteX21" fmla="*/ 3480342 w 6849572"/>
                    <a:gd name="connsiteY21" fmla="*/ 1773004 h 3428362"/>
                    <a:gd name="connsiteX22" fmla="*/ 3381318 w 6849572"/>
                    <a:gd name="connsiteY22" fmla="*/ 1755573 h 3428362"/>
                    <a:gd name="connsiteX23" fmla="*/ 3390402 w 6849572"/>
                    <a:gd name="connsiteY23" fmla="*/ 1755736 h 3428362"/>
                    <a:gd name="connsiteX24" fmla="*/ 3411107 w 6849572"/>
                    <a:gd name="connsiteY24" fmla="*/ 1752790 h 3428362"/>
                    <a:gd name="connsiteX25" fmla="*/ 3423710 w 6849572"/>
                    <a:gd name="connsiteY25" fmla="*/ 1752381 h 3428362"/>
                    <a:gd name="connsiteX26" fmla="*/ 3454399 w 6849572"/>
                    <a:gd name="connsiteY26" fmla="*/ 1755327 h 3428362"/>
                    <a:gd name="connsiteX27" fmla="*/ 3584849 w 6849572"/>
                    <a:gd name="connsiteY27" fmla="*/ 1763838 h 3428362"/>
                    <a:gd name="connsiteX28" fmla="*/ 3597288 w 6849572"/>
                    <a:gd name="connsiteY28" fmla="*/ 1763920 h 3428362"/>
                    <a:gd name="connsiteX29" fmla="*/ 3631005 w 6849572"/>
                    <a:gd name="connsiteY29" fmla="*/ 1768094 h 3428362"/>
                    <a:gd name="connsiteX30" fmla="*/ 3666114 w 6849572"/>
                    <a:gd name="connsiteY30" fmla="*/ 1772922 h 3428362"/>
                    <a:gd name="connsiteX31" fmla="*/ 3945917 w 6849572"/>
                    <a:gd name="connsiteY31" fmla="*/ 1819652 h 3428362"/>
                    <a:gd name="connsiteX32" fmla="*/ 4348477 w 6849572"/>
                    <a:gd name="connsiteY32" fmla="*/ 1891096 h 3428362"/>
                    <a:gd name="connsiteX33" fmla="*/ 4593990 w 6849572"/>
                    <a:gd name="connsiteY33" fmla="*/ 1910737 h 3428362"/>
                    <a:gd name="connsiteX34" fmla="*/ 4760611 w 6849572"/>
                    <a:gd name="connsiteY34" fmla="*/ 1898625 h 3428362"/>
                    <a:gd name="connsiteX35" fmla="*/ 4968152 w 6849572"/>
                    <a:gd name="connsiteY35" fmla="*/ 1844284 h 3428362"/>
                    <a:gd name="connsiteX36" fmla="*/ 5028057 w 6849572"/>
                    <a:gd name="connsiteY36" fmla="*/ 1816378 h 3428362"/>
                    <a:gd name="connsiteX37" fmla="*/ 5085589 w 6849572"/>
                    <a:gd name="connsiteY37" fmla="*/ 1780124 h 3428362"/>
                    <a:gd name="connsiteX38" fmla="*/ 5107194 w 6849572"/>
                    <a:gd name="connsiteY38" fmla="*/ 1757373 h 3428362"/>
                    <a:gd name="connsiteX39" fmla="*/ 5224467 w 6849572"/>
                    <a:gd name="connsiteY39" fmla="*/ 1503185 h 3428362"/>
                    <a:gd name="connsiteX40" fmla="*/ 5224140 w 6849572"/>
                    <a:gd name="connsiteY40" fmla="*/ 1473887 h 3428362"/>
                    <a:gd name="connsiteX41" fmla="*/ 5138128 w 6849572"/>
                    <a:gd name="connsiteY41" fmla="*/ 1310621 h 3428362"/>
                    <a:gd name="connsiteX42" fmla="*/ 4994503 w 6849572"/>
                    <a:gd name="connsiteY42" fmla="*/ 1252680 h 3428362"/>
                    <a:gd name="connsiteX43" fmla="*/ 4509370 w 6849572"/>
                    <a:gd name="connsiteY43" fmla="*/ 1178044 h 3428362"/>
                    <a:gd name="connsiteX44" fmla="*/ 4219418 w 6849572"/>
                    <a:gd name="connsiteY44" fmla="*/ 1145800 h 3428362"/>
                    <a:gd name="connsiteX45" fmla="*/ 3745578 w 6849572"/>
                    <a:gd name="connsiteY45" fmla="*/ 1033109 h 3428362"/>
                    <a:gd name="connsiteX46" fmla="*/ 3470276 w 6849572"/>
                    <a:gd name="connsiteY46" fmla="*/ 938669 h 3428362"/>
                    <a:gd name="connsiteX47" fmla="*/ 3312575 w 6849572"/>
                    <a:gd name="connsiteY47" fmla="*/ 876553 h 3428362"/>
                    <a:gd name="connsiteX48" fmla="*/ 3169768 w 6849572"/>
                    <a:gd name="connsiteY48" fmla="*/ 817549 h 3428362"/>
                    <a:gd name="connsiteX49" fmla="*/ 2636841 w 6849572"/>
                    <a:gd name="connsiteY49" fmla="*/ 587748 h 3428362"/>
                    <a:gd name="connsiteX50" fmla="*/ 2470710 w 6849572"/>
                    <a:gd name="connsiteY50" fmla="*/ 514995 h 3428362"/>
                    <a:gd name="connsiteX51" fmla="*/ 2460726 w 6849572"/>
                    <a:gd name="connsiteY51" fmla="*/ 512212 h 3428362"/>
                    <a:gd name="connsiteX52" fmla="*/ 2041308 w 6849572"/>
                    <a:gd name="connsiteY52" fmla="*/ 373906 h 3428362"/>
                    <a:gd name="connsiteX53" fmla="*/ 1784747 w 6849572"/>
                    <a:gd name="connsiteY53" fmla="*/ 325459 h 3428362"/>
                    <a:gd name="connsiteX54" fmla="*/ 1632692 w 6849572"/>
                    <a:gd name="connsiteY54" fmla="*/ 312119 h 3428362"/>
                    <a:gd name="connsiteX55" fmla="*/ 1357145 w 6849572"/>
                    <a:gd name="connsiteY55" fmla="*/ 323985 h 3428362"/>
                    <a:gd name="connsiteX56" fmla="*/ 1181930 w 6849572"/>
                    <a:gd name="connsiteY56" fmla="*/ 363922 h 3428362"/>
                    <a:gd name="connsiteX57" fmla="*/ 754901 w 6849572"/>
                    <a:gd name="connsiteY57" fmla="*/ 553622 h 3428362"/>
                    <a:gd name="connsiteX58" fmla="*/ 380657 w 6849572"/>
                    <a:gd name="connsiteY58" fmla="*/ 900041 h 3428362"/>
                    <a:gd name="connsiteX59" fmla="*/ 104209 w 6849572"/>
                    <a:gd name="connsiteY59" fmla="*/ 1436815 h 3428362"/>
                    <a:gd name="connsiteX60" fmla="*/ 15906 w 6849572"/>
                    <a:gd name="connsiteY60" fmla="*/ 1978580 h 3428362"/>
                    <a:gd name="connsiteX61" fmla="*/ 6495 w 6849572"/>
                    <a:gd name="connsiteY61" fmla="*/ 2200524 h 3428362"/>
                    <a:gd name="connsiteX62" fmla="*/ 2812 w 6849572"/>
                    <a:gd name="connsiteY62" fmla="*/ 2218529 h 3428362"/>
                    <a:gd name="connsiteX63" fmla="*/ 2321 w 6849572"/>
                    <a:gd name="connsiteY63" fmla="*/ 2260184 h 3428362"/>
                    <a:gd name="connsiteX64" fmla="*/ 766 w 6849572"/>
                    <a:gd name="connsiteY64" fmla="*/ 2353724 h 3428362"/>
                    <a:gd name="connsiteX65" fmla="*/ 2239 w 6849572"/>
                    <a:gd name="connsiteY65" fmla="*/ 2491130 h 3428362"/>
                    <a:gd name="connsiteX66" fmla="*/ 2730 w 6849572"/>
                    <a:gd name="connsiteY66" fmla="*/ 2537123 h 3428362"/>
                    <a:gd name="connsiteX67" fmla="*/ 4613 w 6849572"/>
                    <a:gd name="connsiteY67" fmla="*/ 2561756 h 3428362"/>
                    <a:gd name="connsiteX68" fmla="*/ 6413 w 6849572"/>
                    <a:gd name="connsiteY68" fmla="*/ 2667735 h 3428362"/>
                    <a:gd name="connsiteX69" fmla="*/ 6986 w 6849572"/>
                    <a:gd name="connsiteY69" fmla="*/ 2692696 h 3428362"/>
                    <a:gd name="connsiteX70" fmla="*/ 8868 w 6849572"/>
                    <a:gd name="connsiteY70" fmla="*/ 2715120 h 3428362"/>
                    <a:gd name="connsiteX71" fmla="*/ 10587 w 6849572"/>
                    <a:gd name="connsiteY71" fmla="*/ 2781245 h 3428362"/>
                    <a:gd name="connsiteX72" fmla="*/ 11160 w 6849572"/>
                    <a:gd name="connsiteY72" fmla="*/ 2801950 h 3428362"/>
                    <a:gd name="connsiteX73" fmla="*/ 14842 w 6849572"/>
                    <a:gd name="connsiteY73" fmla="*/ 2873803 h 3428362"/>
                    <a:gd name="connsiteX74" fmla="*/ 15333 w 6849572"/>
                    <a:gd name="connsiteY74" fmla="*/ 2890252 h 3428362"/>
                    <a:gd name="connsiteX75" fmla="*/ 19016 w 6849572"/>
                    <a:gd name="connsiteY75" fmla="*/ 2949421 h 3428362"/>
                    <a:gd name="connsiteX76" fmla="*/ 19507 w 6849572"/>
                    <a:gd name="connsiteY76" fmla="*/ 2965952 h 3428362"/>
                    <a:gd name="connsiteX77" fmla="*/ 23108 w 6849572"/>
                    <a:gd name="connsiteY77" fmla="*/ 3020865 h 3428362"/>
                    <a:gd name="connsiteX78" fmla="*/ 23763 w 6849572"/>
                    <a:gd name="connsiteY78" fmla="*/ 3041489 h 3428362"/>
                    <a:gd name="connsiteX79" fmla="*/ 27445 w 6849572"/>
                    <a:gd name="connsiteY79" fmla="*/ 3088136 h 3428362"/>
                    <a:gd name="connsiteX80" fmla="*/ 27936 w 6849572"/>
                    <a:gd name="connsiteY80" fmla="*/ 3100493 h 3428362"/>
                    <a:gd name="connsiteX81" fmla="*/ 31537 w 6849572"/>
                    <a:gd name="connsiteY81" fmla="*/ 3151151 h 3428362"/>
                    <a:gd name="connsiteX82" fmla="*/ 32110 w 6849572"/>
                    <a:gd name="connsiteY82" fmla="*/ 3163508 h 3428362"/>
                    <a:gd name="connsiteX83" fmla="*/ 35957 w 6849572"/>
                    <a:gd name="connsiteY83" fmla="*/ 3210074 h 3428362"/>
                    <a:gd name="connsiteX84" fmla="*/ 36366 w 6849572"/>
                    <a:gd name="connsiteY84" fmla="*/ 3222268 h 3428362"/>
                    <a:gd name="connsiteX85" fmla="*/ 39967 w 6849572"/>
                    <a:gd name="connsiteY85" fmla="*/ 3264660 h 3428362"/>
                    <a:gd name="connsiteX86" fmla="*/ 40539 w 6849572"/>
                    <a:gd name="connsiteY86" fmla="*/ 3276935 h 3428362"/>
                    <a:gd name="connsiteX87" fmla="*/ 43977 w 6849572"/>
                    <a:gd name="connsiteY87" fmla="*/ 3310898 h 3428362"/>
                    <a:gd name="connsiteX88" fmla="*/ 44631 w 6849572"/>
                    <a:gd name="connsiteY88" fmla="*/ 3323420 h 3428362"/>
                    <a:gd name="connsiteX89" fmla="*/ 48232 w 6849572"/>
                    <a:gd name="connsiteY89" fmla="*/ 3357137 h 3428362"/>
                    <a:gd name="connsiteX90" fmla="*/ 48887 w 6849572"/>
                    <a:gd name="connsiteY90" fmla="*/ 3369494 h 3428362"/>
                    <a:gd name="connsiteX91" fmla="*/ 50933 w 6849572"/>
                    <a:gd name="connsiteY91" fmla="*/ 3388808 h 3428362"/>
                    <a:gd name="connsiteX92" fmla="*/ 53634 w 6849572"/>
                    <a:gd name="connsiteY92" fmla="*/ 3408121 h 3428362"/>
                    <a:gd name="connsiteX93" fmla="*/ 64272 w 6849572"/>
                    <a:gd name="connsiteY93" fmla="*/ 3428090 h 3428362"/>
                    <a:gd name="connsiteX94" fmla="*/ 83913 w 6849572"/>
                    <a:gd name="connsiteY94" fmla="*/ 3412377 h 3428362"/>
                    <a:gd name="connsiteX95" fmla="*/ 180809 w 6849572"/>
                    <a:gd name="connsiteY95" fmla="*/ 3243791 h 3428362"/>
                    <a:gd name="connsiteX96" fmla="*/ 357742 w 6849572"/>
                    <a:gd name="connsiteY96" fmla="*/ 2995987 h 3428362"/>
                    <a:gd name="connsiteX97" fmla="*/ 500631 w 6849572"/>
                    <a:gd name="connsiteY97" fmla="*/ 2851707 h 3428362"/>
                    <a:gd name="connsiteX98" fmla="*/ 642129 w 6849572"/>
                    <a:gd name="connsiteY98" fmla="*/ 2734515 h 3428362"/>
                    <a:gd name="connsiteX99" fmla="*/ 907528 w 6849572"/>
                    <a:gd name="connsiteY99" fmla="*/ 2561428 h 3428362"/>
                    <a:gd name="connsiteX100" fmla="*/ 1219166 w 6849572"/>
                    <a:gd name="connsiteY100" fmla="*/ 2425496 h 3428362"/>
                    <a:gd name="connsiteX101" fmla="*/ 1498560 w 6849572"/>
                    <a:gd name="connsiteY101" fmla="*/ 2360599 h 3428362"/>
                    <a:gd name="connsiteX102" fmla="*/ 1520165 w 6849572"/>
                    <a:gd name="connsiteY102" fmla="*/ 2356752 h 3428362"/>
                    <a:gd name="connsiteX103" fmla="*/ 1522129 w 6849572"/>
                    <a:gd name="connsiteY103" fmla="*/ 2356425 h 3428362"/>
                    <a:gd name="connsiteX104" fmla="*/ 1524093 w 6849572"/>
                    <a:gd name="connsiteY104" fmla="*/ 2356507 h 3428362"/>
                    <a:gd name="connsiteX105" fmla="*/ 1549545 w 6849572"/>
                    <a:gd name="connsiteY105" fmla="*/ 2352824 h 3428362"/>
                    <a:gd name="connsiteX106" fmla="*/ 1557729 w 6849572"/>
                    <a:gd name="connsiteY106" fmla="*/ 2352333 h 3428362"/>
                    <a:gd name="connsiteX107" fmla="*/ 1587518 w 6849572"/>
                    <a:gd name="connsiteY107" fmla="*/ 2348405 h 3428362"/>
                    <a:gd name="connsiteX108" fmla="*/ 1595538 w 6849572"/>
                    <a:gd name="connsiteY108" fmla="*/ 2348077 h 3428362"/>
                    <a:gd name="connsiteX109" fmla="*/ 1629500 w 6849572"/>
                    <a:gd name="connsiteY109" fmla="*/ 2344395 h 3428362"/>
                    <a:gd name="connsiteX110" fmla="*/ 1641776 w 6849572"/>
                    <a:gd name="connsiteY110" fmla="*/ 2343822 h 3428362"/>
                    <a:gd name="connsiteX111" fmla="*/ 1688424 w 6849572"/>
                    <a:gd name="connsiteY111" fmla="*/ 2340057 h 3428362"/>
                    <a:gd name="connsiteX112" fmla="*/ 1709047 w 6849572"/>
                    <a:gd name="connsiteY112" fmla="*/ 2339566 h 3428362"/>
                    <a:gd name="connsiteX113" fmla="*/ 1884998 w 6849572"/>
                    <a:gd name="connsiteY113" fmla="*/ 2337848 h 3428362"/>
                    <a:gd name="connsiteX114" fmla="*/ 1937047 w 6849572"/>
                    <a:gd name="connsiteY114" fmla="*/ 2339566 h 3428362"/>
                    <a:gd name="connsiteX115" fmla="*/ 1957752 w 6849572"/>
                    <a:gd name="connsiteY115" fmla="*/ 2340139 h 3428362"/>
                    <a:gd name="connsiteX116" fmla="*/ 2012665 w 6849572"/>
                    <a:gd name="connsiteY116" fmla="*/ 2343822 h 3428362"/>
                    <a:gd name="connsiteX117" fmla="*/ 2025022 w 6849572"/>
                    <a:gd name="connsiteY117" fmla="*/ 2344313 h 3428362"/>
                    <a:gd name="connsiteX118" fmla="*/ 2063240 w 6849572"/>
                    <a:gd name="connsiteY118" fmla="*/ 2347914 h 3428362"/>
                    <a:gd name="connsiteX119" fmla="*/ 2075516 w 6849572"/>
                    <a:gd name="connsiteY119" fmla="*/ 2348487 h 3428362"/>
                    <a:gd name="connsiteX120" fmla="*/ 2109315 w 6849572"/>
                    <a:gd name="connsiteY120" fmla="*/ 2352251 h 3428362"/>
                    <a:gd name="connsiteX121" fmla="*/ 2117499 w 6849572"/>
                    <a:gd name="connsiteY121" fmla="*/ 2352660 h 3428362"/>
                    <a:gd name="connsiteX122" fmla="*/ 2147206 w 6849572"/>
                    <a:gd name="connsiteY122" fmla="*/ 2356425 h 3428362"/>
                    <a:gd name="connsiteX123" fmla="*/ 2155390 w 6849572"/>
                    <a:gd name="connsiteY123" fmla="*/ 2356916 h 3428362"/>
                    <a:gd name="connsiteX124" fmla="*/ 2185015 w 6849572"/>
                    <a:gd name="connsiteY124" fmla="*/ 2360599 h 3428362"/>
                    <a:gd name="connsiteX125" fmla="*/ 2186979 w 6849572"/>
                    <a:gd name="connsiteY125" fmla="*/ 2360517 h 3428362"/>
                    <a:gd name="connsiteX126" fmla="*/ 2188943 w 6849572"/>
                    <a:gd name="connsiteY126" fmla="*/ 2360844 h 3428362"/>
                    <a:gd name="connsiteX127" fmla="*/ 2218650 w 6849572"/>
                    <a:gd name="connsiteY127" fmla="*/ 2364855 h 3428362"/>
                    <a:gd name="connsiteX128" fmla="*/ 2226916 w 6849572"/>
                    <a:gd name="connsiteY128" fmla="*/ 2365509 h 3428362"/>
                    <a:gd name="connsiteX129" fmla="*/ 2248112 w 6849572"/>
                    <a:gd name="connsiteY129" fmla="*/ 2369028 h 3428362"/>
                    <a:gd name="connsiteX130" fmla="*/ 2256296 w 6849572"/>
                    <a:gd name="connsiteY130" fmla="*/ 2369601 h 3428362"/>
                    <a:gd name="connsiteX131" fmla="*/ 2277491 w 6849572"/>
                    <a:gd name="connsiteY131" fmla="*/ 2373202 h 3428362"/>
                    <a:gd name="connsiteX132" fmla="*/ 2309981 w 6849572"/>
                    <a:gd name="connsiteY132" fmla="*/ 2379258 h 3428362"/>
                    <a:gd name="connsiteX133" fmla="*/ 2699529 w 6849572"/>
                    <a:gd name="connsiteY133" fmla="*/ 2489984 h 3428362"/>
                    <a:gd name="connsiteX134" fmla="*/ 3107408 w 6849572"/>
                    <a:gd name="connsiteY134" fmla="*/ 2622479 h 3428362"/>
                    <a:gd name="connsiteX135" fmla="*/ 3753353 w 6849572"/>
                    <a:gd name="connsiteY135" fmla="*/ 2821100 h 3428362"/>
                    <a:gd name="connsiteX136" fmla="*/ 3937733 w 6849572"/>
                    <a:gd name="connsiteY136" fmla="*/ 2860873 h 3428362"/>
                    <a:gd name="connsiteX137" fmla="*/ 3959174 w 6849572"/>
                    <a:gd name="connsiteY137" fmla="*/ 2864965 h 3428362"/>
                    <a:gd name="connsiteX138" fmla="*/ 4013597 w 6849572"/>
                    <a:gd name="connsiteY138" fmla="*/ 2873885 h 3428362"/>
                    <a:gd name="connsiteX139" fmla="*/ 4034874 w 6849572"/>
                    <a:gd name="connsiteY139" fmla="*/ 2877567 h 3428362"/>
                    <a:gd name="connsiteX140" fmla="*/ 4043140 w 6849572"/>
                    <a:gd name="connsiteY140" fmla="*/ 2878140 h 3428362"/>
                    <a:gd name="connsiteX141" fmla="*/ 4064336 w 6849572"/>
                    <a:gd name="connsiteY141" fmla="*/ 2881741 h 3428362"/>
                    <a:gd name="connsiteX142" fmla="*/ 4072602 w 6849572"/>
                    <a:gd name="connsiteY142" fmla="*/ 2882314 h 3428362"/>
                    <a:gd name="connsiteX143" fmla="*/ 4097971 w 6849572"/>
                    <a:gd name="connsiteY143" fmla="*/ 2885915 h 3428362"/>
                    <a:gd name="connsiteX144" fmla="*/ 4106237 w 6849572"/>
                    <a:gd name="connsiteY144" fmla="*/ 2886406 h 3428362"/>
                    <a:gd name="connsiteX145" fmla="*/ 4135944 w 6849572"/>
                    <a:gd name="connsiteY145" fmla="*/ 2890007 h 3428362"/>
                    <a:gd name="connsiteX146" fmla="*/ 4144046 w 6849572"/>
                    <a:gd name="connsiteY146" fmla="*/ 2890334 h 3428362"/>
                    <a:gd name="connsiteX147" fmla="*/ 4182182 w 6849572"/>
                    <a:gd name="connsiteY147" fmla="*/ 2894181 h 3428362"/>
                    <a:gd name="connsiteX148" fmla="*/ 4194622 w 6849572"/>
                    <a:gd name="connsiteY148" fmla="*/ 2894754 h 3428362"/>
                    <a:gd name="connsiteX149" fmla="*/ 4249535 w 6849572"/>
                    <a:gd name="connsiteY149" fmla="*/ 2898355 h 3428362"/>
                    <a:gd name="connsiteX150" fmla="*/ 4270240 w 6849572"/>
                    <a:gd name="connsiteY150" fmla="*/ 2898764 h 3428362"/>
                    <a:gd name="connsiteX151" fmla="*/ 4366726 w 6849572"/>
                    <a:gd name="connsiteY151" fmla="*/ 2898927 h 3428362"/>
                    <a:gd name="connsiteX152" fmla="*/ 4387513 w 6849572"/>
                    <a:gd name="connsiteY152" fmla="*/ 2898355 h 3428362"/>
                    <a:gd name="connsiteX153" fmla="*/ 4434079 w 6849572"/>
                    <a:gd name="connsiteY153" fmla="*/ 2894590 h 3428362"/>
                    <a:gd name="connsiteX154" fmla="*/ 4446273 w 6849572"/>
                    <a:gd name="connsiteY154" fmla="*/ 2894099 h 3428362"/>
                    <a:gd name="connsiteX155" fmla="*/ 4471970 w 6849572"/>
                    <a:gd name="connsiteY155" fmla="*/ 2890334 h 3428362"/>
                    <a:gd name="connsiteX156" fmla="*/ 4479990 w 6849572"/>
                    <a:gd name="connsiteY156" fmla="*/ 2889925 h 3428362"/>
                    <a:gd name="connsiteX157" fmla="*/ 4501431 w 6849572"/>
                    <a:gd name="connsiteY157" fmla="*/ 2886079 h 3428362"/>
                    <a:gd name="connsiteX158" fmla="*/ 4503395 w 6849572"/>
                    <a:gd name="connsiteY158" fmla="*/ 2885751 h 3428362"/>
                    <a:gd name="connsiteX159" fmla="*/ 4505441 w 6849572"/>
                    <a:gd name="connsiteY159" fmla="*/ 2885833 h 3428362"/>
                    <a:gd name="connsiteX160" fmla="*/ 4526719 w 6849572"/>
                    <a:gd name="connsiteY160" fmla="*/ 2881905 h 3428362"/>
                    <a:gd name="connsiteX161" fmla="*/ 4597509 w 6849572"/>
                    <a:gd name="connsiteY161" fmla="*/ 2865701 h 3428362"/>
                    <a:gd name="connsiteX162" fmla="*/ 4985911 w 6849572"/>
                    <a:gd name="connsiteY162" fmla="*/ 2692860 h 3428362"/>
                    <a:gd name="connsiteX163" fmla="*/ 5238216 w 6849572"/>
                    <a:gd name="connsiteY163" fmla="*/ 2525829 h 3428362"/>
                    <a:gd name="connsiteX164" fmla="*/ 5458196 w 6849572"/>
                    <a:gd name="connsiteY164" fmla="*/ 2363218 h 3428362"/>
                    <a:gd name="connsiteX165" fmla="*/ 5712956 w 6849572"/>
                    <a:gd name="connsiteY165" fmla="*/ 2156823 h 3428362"/>
                    <a:gd name="connsiteX166" fmla="*/ 5900038 w 6849572"/>
                    <a:gd name="connsiteY166" fmla="*/ 1992820 h 3428362"/>
                    <a:gd name="connsiteX167" fmla="*/ 6034497 w 6849572"/>
                    <a:gd name="connsiteY167" fmla="*/ 1860652 h 3428362"/>
                    <a:gd name="connsiteX168" fmla="*/ 6175830 w 6849572"/>
                    <a:gd name="connsiteY168" fmla="*/ 1684947 h 3428362"/>
                    <a:gd name="connsiteX169" fmla="*/ 6409232 w 6849572"/>
                    <a:gd name="connsiteY169" fmla="*/ 1254644 h 3428362"/>
                    <a:gd name="connsiteX170" fmla="*/ 6656873 w 6849572"/>
                    <a:gd name="connsiteY170" fmla="*/ 723599 h 3428362"/>
                    <a:gd name="connsiteX171" fmla="*/ 6785112 w 6849572"/>
                    <a:gd name="connsiteY171" fmla="*/ 407951 h 3428362"/>
                    <a:gd name="connsiteX172" fmla="*/ 6843708 w 6849572"/>
                    <a:gd name="connsiteY172" fmla="*/ 199347 h 3428362"/>
                    <a:gd name="connsiteX173" fmla="*/ 6847227 w 6849572"/>
                    <a:gd name="connsiteY173" fmla="*/ 177905 h 3428362"/>
                    <a:gd name="connsiteX174" fmla="*/ 6847718 w 6849572"/>
                    <a:gd name="connsiteY174" fmla="*/ 165711 h 3428362"/>
                    <a:gd name="connsiteX175" fmla="*/ 6847555 w 6849572"/>
                    <a:gd name="connsiteY175" fmla="*/ 124465 h 3428362"/>
                    <a:gd name="connsiteX176" fmla="*/ 3343755 w 6849572"/>
                    <a:gd name="connsiteY176" fmla="*/ 1752217 h 3428362"/>
                    <a:gd name="connsiteX177" fmla="*/ 3340727 w 6849572"/>
                    <a:gd name="connsiteY177" fmla="*/ 1752054 h 3428362"/>
                    <a:gd name="connsiteX178" fmla="*/ 3340891 w 6849572"/>
                    <a:gd name="connsiteY178" fmla="*/ 1751317 h 3428362"/>
                    <a:gd name="connsiteX179" fmla="*/ 3343755 w 6849572"/>
                    <a:gd name="connsiteY179" fmla="*/ 1752217 h 3428362"/>
                    <a:gd name="connsiteX180" fmla="*/ 3022378 w 6849572"/>
                    <a:gd name="connsiteY180" fmla="*/ 778676 h 3428362"/>
                    <a:gd name="connsiteX181" fmla="*/ 3022460 w 6849572"/>
                    <a:gd name="connsiteY181" fmla="*/ 776548 h 3428362"/>
                    <a:gd name="connsiteX182" fmla="*/ 3025734 w 6849572"/>
                    <a:gd name="connsiteY182" fmla="*/ 777612 h 3428362"/>
                    <a:gd name="connsiteX183" fmla="*/ 3022378 w 6849572"/>
                    <a:gd name="connsiteY183" fmla="*/ 778676 h 342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</a:cxnLst>
                  <a:rect l="l" t="t" r="r" b="b"/>
                  <a:pathLst>
                    <a:path w="6849572" h="3428362">
                      <a:moveTo>
                        <a:pt x="6847555" y="124465"/>
                      </a:moveTo>
                      <a:cubicBezTo>
                        <a:pt x="6843135" y="108425"/>
                        <a:pt x="6842072" y="91730"/>
                        <a:pt x="6835443" y="76181"/>
                      </a:cubicBezTo>
                      <a:cubicBezTo>
                        <a:pt x="6816865" y="32643"/>
                        <a:pt x="6779465" y="14557"/>
                        <a:pt x="6737647" y="1954"/>
                      </a:cubicBezTo>
                      <a:cubicBezTo>
                        <a:pt x="6716696" y="-583"/>
                        <a:pt x="6695828" y="-747"/>
                        <a:pt x="6674959" y="2036"/>
                      </a:cubicBezTo>
                      <a:cubicBezTo>
                        <a:pt x="6641896" y="9483"/>
                        <a:pt x="6610634" y="21268"/>
                        <a:pt x="6581582" y="38863"/>
                      </a:cubicBezTo>
                      <a:cubicBezTo>
                        <a:pt x="6567015" y="47701"/>
                        <a:pt x="6563332" y="41973"/>
                        <a:pt x="6565951" y="27406"/>
                      </a:cubicBezTo>
                      <a:cubicBezTo>
                        <a:pt x="6566360" y="27406"/>
                        <a:pt x="6566606" y="26751"/>
                        <a:pt x="6566687" y="25442"/>
                      </a:cubicBezTo>
                      <a:cubicBezTo>
                        <a:pt x="6566769" y="24214"/>
                        <a:pt x="6566115" y="23232"/>
                        <a:pt x="6564723" y="22414"/>
                      </a:cubicBezTo>
                      <a:cubicBezTo>
                        <a:pt x="6555230" y="25032"/>
                        <a:pt x="6554658" y="33461"/>
                        <a:pt x="6553594" y="40745"/>
                      </a:cubicBezTo>
                      <a:cubicBezTo>
                        <a:pt x="6552203" y="49665"/>
                        <a:pt x="6548356" y="56212"/>
                        <a:pt x="6541154" y="61614"/>
                      </a:cubicBezTo>
                      <a:cubicBezTo>
                        <a:pt x="6461199" y="121437"/>
                        <a:pt x="6399084" y="198037"/>
                        <a:pt x="6338933" y="276356"/>
                      </a:cubicBezTo>
                      <a:cubicBezTo>
                        <a:pt x="6234590" y="412125"/>
                        <a:pt x="6146860" y="558696"/>
                        <a:pt x="6059212" y="705349"/>
                      </a:cubicBezTo>
                      <a:cubicBezTo>
                        <a:pt x="5947504" y="892185"/>
                        <a:pt x="5840787" y="1082130"/>
                        <a:pt x="5716066" y="1260945"/>
                      </a:cubicBezTo>
                      <a:cubicBezTo>
                        <a:pt x="5655098" y="1348266"/>
                        <a:pt x="5589055" y="1431659"/>
                        <a:pt x="5513682" y="1507195"/>
                      </a:cubicBezTo>
                      <a:cubicBezTo>
                        <a:pt x="5457705" y="1563254"/>
                        <a:pt x="5397145" y="1614075"/>
                        <a:pt x="5331920" y="1659086"/>
                      </a:cubicBezTo>
                      <a:cubicBezTo>
                        <a:pt x="5249837" y="1715718"/>
                        <a:pt x="5163417" y="1764329"/>
                        <a:pt x="5071103" y="1802302"/>
                      </a:cubicBezTo>
                      <a:cubicBezTo>
                        <a:pt x="5065047" y="1805166"/>
                        <a:pt x="5059810" y="1809340"/>
                        <a:pt x="5055064" y="1814005"/>
                      </a:cubicBezTo>
                      <a:cubicBezTo>
                        <a:pt x="5032885" y="1837574"/>
                        <a:pt x="5008252" y="1858443"/>
                        <a:pt x="4980100" y="1874483"/>
                      </a:cubicBezTo>
                      <a:cubicBezTo>
                        <a:pt x="4869783" y="1937580"/>
                        <a:pt x="4750381" y="1970724"/>
                        <a:pt x="4623943" y="1976043"/>
                      </a:cubicBezTo>
                      <a:cubicBezTo>
                        <a:pt x="4548488" y="1979235"/>
                        <a:pt x="4473034" y="1976453"/>
                        <a:pt x="4397497" y="1969251"/>
                      </a:cubicBezTo>
                      <a:cubicBezTo>
                        <a:pt x="4250598" y="1955256"/>
                        <a:pt x="4106892" y="1925549"/>
                        <a:pt x="3964576" y="1887822"/>
                      </a:cubicBezTo>
                      <a:cubicBezTo>
                        <a:pt x="3804174" y="1845348"/>
                        <a:pt x="3644181" y="1800992"/>
                        <a:pt x="3480342" y="1773004"/>
                      </a:cubicBezTo>
                      <a:cubicBezTo>
                        <a:pt x="3446789" y="1767275"/>
                        <a:pt x="3413481" y="1759992"/>
                        <a:pt x="3381318" y="1755573"/>
                      </a:cubicBezTo>
                      <a:cubicBezTo>
                        <a:pt x="3384346" y="1755573"/>
                        <a:pt x="3387374" y="1755573"/>
                        <a:pt x="3390402" y="1755736"/>
                      </a:cubicBezTo>
                      <a:cubicBezTo>
                        <a:pt x="3397195" y="1753936"/>
                        <a:pt x="3404069" y="1753036"/>
                        <a:pt x="3411107" y="1752790"/>
                      </a:cubicBezTo>
                      <a:cubicBezTo>
                        <a:pt x="3415936" y="1752627"/>
                        <a:pt x="3420109" y="1752545"/>
                        <a:pt x="3423710" y="1752381"/>
                      </a:cubicBezTo>
                      <a:cubicBezTo>
                        <a:pt x="3433695" y="1755491"/>
                        <a:pt x="3444661" y="1750335"/>
                        <a:pt x="3454399" y="1755327"/>
                      </a:cubicBezTo>
                      <a:cubicBezTo>
                        <a:pt x="3498183" y="1753936"/>
                        <a:pt x="3541147" y="1764575"/>
                        <a:pt x="3584849" y="1763838"/>
                      </a:cubicBezTo>
                      <a:cubicBezTo>
                        <a:pt x="3589023" y="1761383"/>
                        <a:pt x="3593196" y="1759992"/>
                        <a:pt x="3597288" y="1763920"/>
                      </a:cubicBezTo>
                      <a:cubicBezTo>
                        <a:pt x="3607682" y="1772022"/>
                        <a:pt x="3619793" y="1766375"/>
                        <a:pt x="3631005" y="1768094"/>
                      </a:cubicBezTo>
                      <a:cubicBezTo>
                        <a:pt x="3642463" y="1771858"/>
                        <a:pt x="3654493" y="1771040"/>
                        <a:pt x="3666114" y="1772922"/>
                      </a:cubicBezTo>
                      <a:cubicBezTo>
                        <a:pt x="3759490" y="1787980"/>
                        <a:pt x="3853031" y="1801893"/>
                        <a:pt x="3945917" y="1819652"/>
                      </a:cubicBezTo>
                      <a:cubicBezTo>
                        <a:pt x="4079803" y="1845266"/>
                        <a:pt x="4213117" y="1873337"/>
                        <a:pt x="4348477" y="1891096"/>
                      </a:cubicBezTo>
                      <a:cubicBezTo>
                        <a:pt x="4430150" y="1901735"/>
                        <a:pt x="4511907" y="1908445"/>
                        <a:pt x="4593990" y="1910737"/>
                      </a:cubicBezTo>
                      <a:cubicBezTo>
                        <a:pt x="4649803" y="1912292"/>
                        <a:pt x="4705289" y="1906072"/>
                        <a:pt x="4760611" y="1898625"/>
                      </a:cubicBezTo>
                      <a:cubicBezTo>
                        <a:pt x="4832056" y="1888968"/>
                        <a:pt x="4901863" y="1873419"/>
                        <a:pt x="4968152" y="1844284"/>
                      </a:cubicBezTo>
                      <a:cubicBezTo>
                        <a:pt x="4988939" y="1836674"/>
                        <a:pt x="5009480" y="1828736"/>
                        <a:pt x="5028057" y="1816378"/>
                      </a:cubicBezTo>
                      <a:cubicBezTo>
                        <a:pt x="5046961" y="1803857"/>
                        <a:pt x="5066357" y="1792154"/>
                        <a:pt x="5085589" y="1780124"/>
                      </a:cubicBezTo>
                      <a:cubicBezTo>
                        <a:pt x="5092791" y="1772513"/>
                        <a:pt x="5099583" y="1764575"/>
                        <a:pt x="5107194" y="1757373"/>
                      </a:cubicBezTo>
                      <a:cubicBezTo>
                        <a:pt x="5180275" y="1688302"/>
                        <a:pt x="5214401" y="1601308"/>
                        <a:pt x="5224467" y="1503185"/>
                      </a:cubicBezTo>
                      <a:cubicBezTo>
                        <a:pt x="5224386" y="1493446"/>
                        <a:pt x="5224958" y="1483626"/>
                        <a:pt x="5224140" y="1473887"/>
                      </a:cubicBezTo>
                      <a:cubicBezTo>
                        <a:pt x="5219230" y="1418319"/>
                        <a:pt x="5214810" y="1362834"/>
                        <a:pt x="5138128" y="1310621"/>
                      </a:cubicBezTo>
                      <a:cubicBezTo>
                        <a:pt x="5094673" y="1280996"/>
                        <a:pt x="5044588" y="1266101"/>
                        <a:pt x="4994503" y="1252680"/>
                      </a:cubicBezTo>
                      <a:cubicBezTo>
                        <a:pt x="4835575" y="1210124"/>
                        <a:pt x="4672554" y="1192938"/>
                        <a:pt x="4509370" y="1178044"/>
                      </a:cubicBezTo>
                      <a:cubicBezTo>
                        <a:pt x="4412474" y="1169205"/>
                        <a:pt x="4315578" y="1160858"/>
                        <a:pt x="4219418" y="1145800"/>
                      </a:cubicBezTo>
                      <a:cubicBezTo>
                        <a:pt x="4058525" y="1120676"/>
                        <a:pt x="3901479" y="1079430"/>
                        <a:pt x="3745578" y="1033109"/>
                      </a:cubicBezTo>
                      <a:cubicBezTo>
                        <a:pt x="3714234" y="1023780"/>
                        <a:pt x="3476905" y="941205"/>
                        <a:pt x="3470276" y="938669"/>
                      </a:cubicBezTo>
                      <a:cubicBezTo>
                        <a:pt x="3427475" y="922301"/>
                        <a:pt x="3317567" y="878763"/>
                        <a:pt x="3312575" y="876553"/>
                      </a:cubicBezTo>
                      <a:cubicBezTo>
                        <a:pt x="3279594" y="861905"/>
                        <a:pt x="3175660" y="820004"/>
                        <a:pt x="3169768" y="817549"/>
                      </a:cubicBezTo>
                      <a:cubicBezTo>
                        <a:pt x="3095950" y="787269"/>
                        <a:pt x="2709022" y="619010"/>
                        <a:pt x="2636841" y="587748"/>
                      </a:cubicBezTo>
                      <a:cubicBezTo>
                        <a:pt x="2581355" y="563688"/>
                        <a:pt x="2526033" y="539219"/>
                        <a:pt x="2470710" y="514995"/>
                      </a:cubicBezTo>
                      <a:cubicBezTo>
                        <a:pt x="2467355" y="514094"/>
                        <a:pt x="2463918" y="513522"/>
                        <a:pt x="2460726" y="512212"/>
                      </a:cubicBezTo>
                      <a:cubicBezTo>
                        <a:pt x="2323812" y="457381"/>
                        <a:pt x="2184769" y="409015"/>
                        <a:pt x="2041308" y="373906"/>
                      </a:cubicBezTo>
                      <a:cubicBezTo>
                        <a:pt x="1956606" y="353201"/>
                        <a:pt x="1871331" y="336261"/>
                        <a:pt x="1784747" y="325459"/>
                      </a:cubicBezTo>
                      <a:cubicBezTo>
                        <a:pt x="1734171" y="319157"/>
                        <a:pt x="1683431" y="316211"/>
                        <a:pt x="1632692" y="312119"/>
                      </a:cubicBezTo>
                      <a:cubicBezTo>
                        <a:pt x="1540134" y="304672"/>
                        <a:pt x="1448557" y="312119"/>
                        <a:pt x="1357145" y="323985"/>
                      </a:cubicBezTo>
                      <a:cubicBezTo>
                        <a:pt x="1297567" y="331760"/>
                        <a:pt x="1240035" y="349192"/>
                        <a:pt x="1181930" y="363922"/>
                      </a:cubicBezTo>
                      <a:cubicBezTo>
                        <a:pt x="1028730" y="402877"/>
                        <a:pt x="885677" y="464501"/>
                        <a:pt x="754901" y="553622"/>
                      </a:cubicBezTo>
                      <a:cubicBezTo>
                        <a:pt x="612912" y="650354"/>
                        <a:pt x="489256" y="767055"/>
                        <a:pt x="380657" y="900041"/>
                      </a:cubicBezTo>
                      <a:cubicBezTo>
                        <a:pt x="250535" y="1059461"/>
                        <a:pt x="160432" y="1239422"/>
                        <a:pt x="104209" y="1436815"/>
                      </a:cubicBezTo>
                      <a:cubicBezTo>
                        <a:pt x="53797" y="1613912"/>
                        <a:pt x="30064" y="1795591"/>
                        <a:pt x="15906" y="1978580"/>
                      </a:cubicBezTo>
                      <a:cubicBezTo>
                        <a:pt x="10178" y="2052316"/>
                        <a:pt x="4695" y="2126297"/>
                        <a:pt x="6495" y="2200524"/>
                      </a:cubicBezTo>
                      <a:cubicBezTo>
                        <a:pt x="6659" y="2206662"/>
                        <a:pt x="7804" y="2213291"/>
                        <a:pt x="2812" y="2218529"/>
                      </a:cubicBezTo>
                      <a:cubicBezTo>
                        <a:pt x="2649" y="2232441"/>
                        <a:pt x="2485" y="2246271"/>
                        <a:pt x="2321" y="2260184"/>
                      </a:cubicBezTo>
                      <a:cubicBezTo>
                        <a:pt x="-1607" y="2291282"/>
                        <a:pt x="603" y="2322544"/>
                        <a:pt x="766" y="2353724"/>
                      </a:cubicBezTo>
                      <a:cubicBezTo>
                        <a:pt x="930" y="2399554"/>
                        <a:pt x="-1607" y="2445383"/>
                        <a:pt x="2239" y="2491130"/>
                      </a:cubicBezTo>
                      <a:cubicBezTo>
                        <a:pt x="2403" y="2506434"/>
                        <a:pt x="2567" y="2521737"/>
                        <a:pt x="2730" y="2537123"/>
                      </a:cubicBezTo>
                      <a:cubicBezTo>
                        <a:pt x="6577" y="2545061"/>
                        <a:pt x="4367" y="2553490"/>
                        <a:pt x="4613" y="2561756"/>
                      </a:cubicBezTo>
                      <a:cubicBezTo>
                        <a:pt x="5840" y="2597110"/>
                        <a:pt x="2567" y="2632463"/>
                        <a:pt x="6413" y="2667735"/>
                      </a:cubicBezTo>
                      <a:cubicBezTo>
                        <a:pt x="6577" y="2676083"/>
                        <a:pt x="6741" y="2684349"/>
                        <a:pt x="6986" y="2692696"/>
                      </a:cubicBezTo>
                      <a:cubicBezTo>
                        <a:pt x="10751" y="2699898"/>
                        <a:pt x="8541" y="2707672"/>
                        <a:pt x="8868" y="2715120"/>
                      </a:cubicBezTo>
                      <a:cubicBezTo>
                        <a:pt x="10014" y="2737134"/>
                        <a:pt x="6986" y="2759312"/>
                        <a:pt x="10587" y="2781245"/>
                      </a:cubicBezTo>
                      <a:cubicBezTo>
                        <a:pt x="10751" y="2788119"/>
                        <a:pt x="10996" y="2795075"/>
                        <a:pt x="11160" y="2801950"/>
                      </a:cubicBezTo>
                      <a:cubicBezTo>
                        <a:pt x="16643" y="2825683"/>
                        <a:pt x="9687" y="2850070"/>
                        <a:pt x="14842" y="2873803"/>
                      </a:cubicBezTo>
                      <a:cubicBezTo>
                        <a:pt x="15006" y="2879286"/>
                        <a:pt x="15170" y="2884769"/>
                        <a:pt x="15333" y="2890252"/>
                      </a:cubicBezTo>
                      <a:cubicBezTo>
                        <a:pt x="20735" y="2909730"/>
                        <a:pt x="13942" y="2929944"/>
                        <a:pt x="19016" y="2949421"/>
                      </a:cubicBezTo>
                      <a:cubicBezTo>
                        <a:pt x="19180" y="2954904"/>
                        <a:pt x="19344" y="2960469"/>
                        <a:pt x="19507" y="2965952"/>
                      </a:cubicBezTo>
                      <a:cubicBezTo>
                        <a:pt x="24827" y="2983957"/>
                        <a:pt x="18361" y="3002779"/>
                        <a:pt x="23108" y="3020865"/>
                      </a:cubicBezTo>
                      <a:cubicBezTo>
                        <a:pt x="23354" y="3027740"/>
                        <a:pt x="23517" y="3034614"/>
                        <a:pt x="23763" y="3041489"/>
                      </a:cubicBezTo>
                      <a:cubicBezTo>
                        <a:pt x="29000" y="3056710"/>
                        <a:pt x="22535" y="3072914"/>
                        <a:pt x="27445" y="3088136"/>
                      </a:cubicBezTo>
                      <a:cubicBezTo>
                        <a:pt x="27609" y="3092228"/>
                        <a:pt x="27773" y="3096320"/>
                        <a:pt x="27936" y="3100493"/>
                      </a:cubicBezTo>
                      <a:cubicBezTo>
                        <a:pt x="33338" y="3117107"/>
                        <a:pt x="26709" y="3134538"/>
                        <a:pt x="31537" y="3151151"/>
                      </a:cubicBezTo>
                      <a:cubicBezTo>
                        <a:pt x="31701" y="3155243"/>
                        <a:pt x="31947" y="3159417"/>
                        <a:pt x="32110" y="3163508"/>
                      </a:cubicBezTo>
                      <a:cubicBezTo>
                        <a:pt x="37511" y="3178730"/>
                        <a:pt x="30801" y="3194852"/>
                        <a:pt x="35957" y="3210074"/>
                      </a:cubicBezTo>
                      <a:cubicBezTo>
                        <a:pt x="36120" y="3214166"/>
                        <a:pt x="36202" y="3218258"/>
                        <a:pt x="36366" y="3222268"/>
                      </a:cubicBezTo>
                      <a:cubicBezTo>
                        <a:pt x="41603" y="3236017"/>
                        <a:pt x="35220" y="3250829"/>
                        <a:pt x="39967" y="3264660"/>
                      </a:cubicBezTo>
                      <a:cubicBezTo>
                        <a:pt x="40130" y="3268752"/>
                        <a:pt x="40376" y="3272844"/>
                        <a:pt x="40539" y="3276935"/>
                      </a:cubicBezTo>
                      <a:cubicBezTo>
                        <a:pt x="45532" y="3287902"/>
                        <a:pt x="39721" y="3299932"/>
                        <a:pt x="43977" y="3310898"/>
                      </a:cubicBezTo>
                      <a:cubicBezTo>
                        <a:pt x="44222" y="3315072"/>
                        <a:pt x="44386" y="3319246"/>
                        <a:pt x="44631" y="3323420"/>
                      </a:cubicBezTo>
                      <a:cubicBezTo>
                        <a:pt x="49869" y="3334222"/>
                        <a:pt x="43813" y="3346252"/>
                        <a:pt x="48232" y="3357137"/>
                      </a:cubicBezTo>
                      <a:cubicBezTo>
                        <a:pt x="48478" y="3361229"/>
                        <a:pt x="48723" y="3365402"/>
                        <a:pt x="48887" y="3369494"/>
                      </a:cubicBezTo>
                      <a:cubicBezTo>
                        <a:pt x="52651" y="3375632"/>
                        <a:pt x="50033" y="3382424"/>
                        <a:pt x="50933" y="3388808"/>
                      </a:cubicBezTo>
                      <a:cubicBezTo>
                        <a:pt x="54206" y="3394946"/>
                        <a:pt x="60262" y="3400593"/>
                        <a:pt x="53634" y="3408121"/>
                      </a:cubicBezTo>
                      <a:cubicBezTo>
                        <a:pt x="55598" y="3415732"/>
                        <a:pt x="54043" y="3426208"/>
                        <a:pt x="64272" y="3428090"/>
                      </a:cubicBezTo>
                      <a:cubicBezTo>
                        <a:pt x="75402" y="3430136"/>
                        <a:pt x="79331" y="3420233"/>
                        <a:pt x="83913" y="3412377"/>
                      </a:cubicBezTo>
                      <a:cubicBezTo>
                        <a:pt x="116158" y="3356155"/>
                        <a:pt x="148402" y="3299932"/>
                        <a:pt x="180809" y="3243791"/>
                      </a:cubicBezTo>
                      <a:cubicBezTo>
                        <a:pt x="231876" y="3155570"/>
                        <a:pt x="290881" y="3072832"/>
                        <a:pt x="357742" y="2995987"/>
                      </a:cubicBezTo>
                      <a:cubicBezTo>
                        <a:pt x="402180" y="2944920"/>
                        <a:pt x="449646" y="2896636"/>
                        <a:pt x="500631" y="2851707"/>
                      </a:cubicBezTo>
                      <a:cubicBezTo>
                        <a:pt x="546624" y="2811197"/>
                        <a:pt x="593271" y="2771506"/>
                        <a:pt x="642129" y="2734515"/>
                      </a:cubicBezTo>
                      <a:cubicBezTo>
                        <a:pt x="726503" y="2670600"/>
                        <a:pt x="814888" y="2612905"/>
                        <a:pt x="907528" y="2561428"/>
                      </a:cubicBezTo>
                      <a:cubicBezTo>
                        <a:pt x="1007206" y="2506106"/>
                        <a:pt x="1111140" y="2461014"/>
                        <a:pt x="1219166" y="2425496"/>
                      </a:cubicBezTo>
                      <a:cubicBezTo>
                        <a:pt x="1310252" y="2395544"/>
                        <a:pt x="1403547" y="2374102"/>
                        <a:pt x="1498560" y="2360599"/>
                      </a:cubicBezTo>
                      <a:cubicBezTo>
                        <a:pt x="1505189" y="2356098"/>
                        <a:pt x="1513536" y="2361335"/>
                        <a:pt x="1520165" y="2356752"/>
                      </a:cubicBezTo>
                      <a:lnTo>
                        <a:pt x="1522129" y="2356425"/>
                      </a:lnTo>
                      <a:lnTo>
                        <a:pt x="1524093" y="2356507"/>
                      </a:lnTo>
                      <a:cubicBezTo>
                        <a:pt x="1532032" y="2351597"/>
                        <a:pt x="1541525" y="2357243"/>
                        <a:pt x="1549545" y="2352824"/>
                      </a:cubicBezTo>
                      <a:cubicBezTo>
                        <a:pt x="1552246" y="2352660"/>
                        <a:pt x="1554946" y="2352497"/>
                        <a:pt x="1557729" y="2352333"/>
                      </a:cubicBezTo>
                      <a:cubicBezTo>
                        <a:pt x="1567140" y="2347095"/>
                        <a:pt x="1578106" y="2353561"/>
                        <a:pt x="1587518" y="2348405"/>
                      </a:cubicBezTo>
                      <a:cubicBezTo>
                        <a:pt x="1590218" y="2348323"/>
                        <a:pt x="1592837" y="2348159"/>
                        <a:pt x="1595538" y="2348077"/>
                      </a:cubicBezTo>
                      <a:cubicBezTo>
                        <a:pt x="1606422" y="2343004"/>
                        <a:pt x="1618534" y="2349141"/>
                        <a:pt x="1629500" y="2344395"/>
                      </a:cubicBezTo>
                      <a:cubicBezTo>
                        <a:pt x="1633592" y="2344231"/>
                        <a:pt x="1637684" y="2343986"/>
                        <a:pt x="1641776" y="2343822"/>
                      </a:cubicBezTo>
                      <a:cubicBezTo>
                        <a:pt x="1656998" y="2338584"/>
                        <a:pt x="1673202" y="2345131"/>
                        <a:pt x="1688424" y="2340057"/>
                      </a:cubicBezTo>
                      <a:cubicBezTo>
                        <a:pt x="1695298" y="2339894"/>
                        <a:pt x="1702172" y="2339730"/>
                        <a:pt x="1709047" y="2339566"/>
                      </a:cubicBezTo>
                      <a:cubicBezTo>
                        <a:pt x="1767642" y="2335147"/>
                        <a:pt x="1826320" y="2338503"/>
                        <a:pt x="1884998" y="2337848"/>
                      </a:cubicBezTo>
                      <a:cubicBezTo>
                        <a:pt x="1902347" y="2337684"/>
                        <a:pt x="1919861" y="2335229"/>
                        <a:pt x="1937047" y="2339566"/>
                      </a:cubicBezTo>
                      <a:cubicBezTo>
                        <a:pt x="1943921" y="2339730"/>
                        <a:pt x="1950877" y="2339894"/>
                        <a:pt x="1957752" y="2340139"/>
                      </a:cubicBezTo>
                      <a:cubicBezTo>
                        <a:pt x="1975838" y="2345131"/>
                        <a:pt x="1994660" y="2338421"/>
                        <a:pt x="2012665" y="2343822"/>
                      </a:cubicBezTo>
                      <a:cubicBezTo>
                        <a:pt x="2016756" y="2343986"/>
                        <a:pt x="2020930" y="2344149"/>
                        <a:pt x="2025022" y="2344313"/>
                      </a:cubicBezTo>
                      <a:cubicBezTo>
                        <a:pt x="2037380" y="2349059"/>
                        <a:pt x="2050883" y="2342758"/>
                        <a:pt x="2063240" y="2347914"/>
                      </a:cubicBezTo>
                      <a:cubicBezTo>
                        <a:pt x="2067332" y="2348077"/>
                        <a:pt x="2071424" y="2348241"/>
                        <a:pt x="2075516" y="2348487"/>
                      </a:cubicBezTo>
                      <a:cubicBezTo>
                        <a:pt x="2086400" y="2353315"/>
                        <a:pt x="2098512" y="2346932"/>
                        <a:pt x="2109315" y="2352251"/>
                      </a:cubicBezTo>
                      <a:cubicBezTo>
                        <a:pt x="2112016" y="2352415"/>
                        <a:pt x="2114798" y="2352579"/>
                        <a:pt x="2117499" y="2352660"/>
                      </a:cubicBezTo>
                      <a:cubicBezTo>
                        <a:pt x="2126992" y="2357325"/>
                        <a:pt x="2137794" y="2351269"/>
                        <a:pt x="2147206" y="2356425"/>
                      </a:cubicBezTo>
                      <a:cubicBezTo>
                        <a:pt x="2149906" y="2356589"/>
                        <a:pt x="2152689" y="2356752"/>
                        <a:pt x="2155390" y="2356916"/>
                      </a:cubicBezTo>
                      <a:cubicBezTo>
                        <a:pt x="2164801" y="2361499"/>
                        <a:pt x="2175603" y="2355525"/>
                        <a:pt x="2185015" y="2360599"/>
                      </a:cubicBezTo>
                      <a:lnTo>
                        <a:pt x="2186979" y="2360517"/>
                      </a:lnTo>
                      <a:lnTo>
                        <a:pt x="2188943" y="2360844"/>
                      </a:lnTo>
                      <a:cubicBezTo>
                        <a:pt x="2198355" y="2366000"/>
                        <a:pt x="2209321" y="2359535"/>
                        <a:pt x="2218650" y="2364855"/>
                      </a:cubicBezTo>
                      <a:cubicBezTo>
                        <a:pt x="2221433" y="2365100"/>
                        <a:pt x="2224133" y="2365264"/>
                        <a:pt x="2226916" y="2365509"/>
                      </a:cubicBezTo>
                      <a:cubicBezTo>
                        <a:pt x="2233545" y="2369356"/>
                        <a:pt x="2241646" y="2364527"/>
                        <a:pt x="2248112" y="2369028"/>
                      </a:cubicBezTo>
                      <a:cubicBezTo>
                        <a:pt x="2250812" y="2369192"/>
                        <a:pt x="2253595" y="2369437"/>
                        <a:pt x="2256296" y="2369601"/>
                      </a:cubicBezTo>
                      <a:cubicBezTo>
                        <a:pt x="2262924" y="2373611"/>
                        <a:pt x="2271026" y="2368619"/>
                        <a:pt x="2277491" y="2373202"/>
                      </a:cubicBezTo>
                      <a:cubicBezTo>
                        <a:pt x="2288294" y="2375166"/>
                        <a:pt x="2299342" y="2376639"/>
                        <a:pt x="2309981" y="2379258"/>
                      </a:cubicBezTo>
                      <a:cubicBezTo>
                        <a:pt x="2441085" y="2411747"/>
                        <a:pt x="2570880" y="2449147"/>
                        <a:pt x="2699529" y="2489984"/>
                      </a:cubicBezTo>
                      <a:cubicBezTo>
                        <a:pt x="2835788" y="2533276"/>
                        <a:pt x="2971803" y="2577387"/>
                        <a:pt x="3107408" y="2622479"/>
                      </a:cubicBezTo>
                      <a:cubicBezTo>
                        <a:pt x="3321250" y="2693678"/>
                        <a:pt x="3534764" y="2765695"/>
                        <a:pt x="3753353" y="2821100"/>
                      </a:cubicBezTo>
                      <a:cubicBezTo>
                        <a:pt x="3814322" y="2836567"/>
                        <a:pt x="3875455" y="2851461"/>
                        <a:pt x="3937733" y="2860873"/>
                      </a:cubicBezTo>
                      <a:cubicBezTo>
                        <a:pt x="3944198" y="2865865"/>
                        <a:pt x="3952709" y="2860136"/>
                        <a:pt x="3959174" y="2864965"/>
                      </a:cubicBezTo>
                      <a:cubicBezTo>
                        <a:pt x="3976770" y="2871266"/>
                        <a:pt x="3995183" y="2872494"/>
                        <a:pt x="4013597" y="2873885"/>
                      </a:cubicBezTo>
                      <a:cubicBezTo>
                        <a:pt x="4020144" y="2878140"/>
                        <a:pt x="4028327" y="2872903"/>
                        <a:pt x="4034874" y="2877567"/>
                      </a:cubicBezTo>
                      <a:cubicBezTo>
                        <a:pt x="4037657" y="2877731"/>
                        <a:pt x="4040357" y="2877977"/>
                        <a:pt x="4043140" y="2878140"/>
                      </a:cubicBezTo>
                      <a:cubicBezTo>
                        <a:pt x="4049687" y="2882150"/>
                        <a:pt x="4057871" y="2877158"/>
                        <a:pt x="4064336" y="2881741"/>
                      </a:cubicBezTo>
                      <a:cubicBezTo>
                        <a:pt x="4067118" y="2881905"/>
                        <a:pt x="4069819" y="2882150"/>
                        <a:pt x="4072602" y="2882314"/>
                      </a:cubicBezTo>
                      <a:cubicBezTo>
                        <a:pt x="4080622" y="2886570"/>
                        <a:pt x="4090033" y="2881005"/>
                        <a:pt x="4097971" y="2885915"/>
                      </a:cubicBezTo>
                      <a:cubicBezTo>
                        <a:pt x="4100754" y="2886079"/>
                        <a:pt x="4103454" y="2886242"/>
                        <a:pt x="4106237" y="2886406"/>
                      </a:cubicBezTo>
                      <a:cubicBezTo>
                        <a:pt x="4115730" y="2890907"/>
                        <a:pt x="4126451" y="2885015"/>
                        <a:pt x="4135944" y="2890007"/>
                      </a:cubicBezTo>
                      <a:cubicBezTo>
                        <a:pt x="4138645" y="2890089"/>
                        <a:pt x="4141345" y="2890252"/>
                        <a:pt x="4144046" y="2890334"/>
                      </a:cubicBezTo>
                      <a:cubicBezTo>
                        <a:pt x="4156403" y="2895326"/>
                        <a:pt x="4169906" y="2888943"/>
                        <a:pt x="4182182" y="2894181"/>
                      </a:cubicBezTo>
                      <a:cubicBezTo>
                        <a:pt x="4186356" y="2894344"/>
                        <a:pt x="4190448" y="2894590"/>
                        <a:pt x="4194622" y="2894754"/>
                      </a:cubicBezTo>
                      <a:cubicBezTo>
                        <a:pt x="4212708" y="2899500"/>
                        <a:pt x="4231531" y="2893035"/>
                        <a:pt x="4249535" y="2898355"/>
                      </a:cubicBezTo>
                      <a:cubicBezTo>
                        <a:pt x="4256409" y="2898518"/>
                        <a:pt x="4263365" y="2898600"/>
                        <a:pt x="4270240" y="2898764"/>
                      </a:cubicBezTo>
                      <a:cubicBezTo>
                        <a:pt x="4302402" y="2901874"/>
                        <a:pt x="4334564" y="2901628"/>
                        <a:pt x="4366726" y="2898927"/>
                      </a:cubicBezTo>
                      <a:cubicBezTo>
                        <a:pt x="4373683" y="2898764"/>
                        <a:pt x="4380557" y="2898600"/>
                        <a:pt x="4387513" y="2898355"/>
                      </a:cubicBezTo>
                      <a:cubicBezTo>
                        <a:pt x="4402735" y="2893035"/>
                        <a:pt x="4418857" y="2899582"/>
                        <a:pt x="4434079" y="2894590"/>
                      </a:cubicBezTo>
                      <a:cubicBezTo>
                        <a:pt x="4438171" y="2894426"/>
                        <a:pt x="4442181" y="2894263"/>
                        <a:pt x="4446273" y="2894099"/>
                      </a:cubicBezTo>
                      <a:cubicBezTo>
                        <a:pt x="4454293" y="2889352"/>
                        <a:pt x="4463867" y="2894999"/>
                        <a:pt x="4471970" y="2890334"/>
                      </a:cubicBezTo>
                      <a:cubicBezTo>
                        <a:pt x="4474670" y="2890171"/>
                        <a:pt x="4477289" y="2890089"/>
                        <a:pt x="4479990" y="2889925"/>
                      </a:cubicBezTo>
                      <a:cubicBezTo>
                        <a:pt x="4486537" y="2885342"/>
                        <a:pt x="4494884" y="2890662"/>
                        <a:pt x="4501431" y="2886079"/>
                      </a:cubicBezTo>
                      <a:lnTo>
                        <a:pt x="4503395" y="2885751"/>
                      </a:lnTo>
                      <a:lnTo>
                        <a:pt x="4505441" y="2885833"/>
                      </a:lnTo>
                      <a:cubicBezTo>
                        <a:pt x="4511907" y="2881005"/>
                        <a:pt x="4520254" y="2886570"/>
                        <a:pt x="4526719" y="2881905"/>
                      </a:cubicBezTo>
                      <a:cubicBezTo>
                        <a:pt x="4550452" y="2876995"/>
                        <a:pt x="4574021" y="2871757"/>
                        <a:pt x="4597509" y="2865701"/>
                      </a:cubicBezTo>
                      <a:cubicBezTo>
                        <a:pt x="4736715" y="2829775"/>
                        <a:pt x="4863399" y="2765859"/>
                        <a:pt x="4985911" y="2692860"/>
                      </a:cubicBezTo>
                      <a:cubicBezTo>
                        <a:pt x="5072576" y="2641220"/>
                        <a:pt x="5156706" y="2585407"/>
                        <a:pt x="5238216" y="2525829"/>
                      </a:cubicBezTo>
                      <a:cubicBezTo>
                        <a:pt x="5311788" y="2471980"/>
                        <a:pt x="5386424" y="2419440"/>
                        <a:pt x="5458196" y="2363218"/>
                      </a:cubicBezTo>
                      <a:cubicBezTo>
                        <a:pt x="5544289" y="2295865"/>
                        <a:pt x="5629891" y="2227940"/>
                        <a:pt x="5712956" y="2156823"/>
                      </a:cubicBezTo>
                      <a:cubicBezTo>
                        <a:pt x="5775972" y="2102892"/>
                        <a:pt x="5839560" y="2049534"/>
                        <a:pt x="5900038" y="1992820"/>
                      </a:cubicBezTo>
                      <a:cubicBezTo>
                        <a:pt x="5945785" y="1949855"/>
                        <a:pt x="5992105" y="1907381"/>
                        <a:pt x="6034497" y="1860652"/>
                      </a:cubicBezTo>
                      <a:cubicBezTo>
                        <a:pt x="6085155" y="1804757"/>
                        <a:pt x="6133848" y="1747552"/>
                        <a:pt x="6175830" y="1684947"/>
                      </a:cubicBezTo>
                      <a:cubicBezTo>
                        <a:pt x="6266916" y="1548769"/>
                        <a:pt x="6337379" y="1401215"/>
                        <a:pt x="6409232" y="1254644"/>
                      </a:cubicBezTo>
                      <a:cubicBezTo>
                        <a:pt x="6495243" y="1079266"/>
                        <a:pt x="6578636" y="902660"/>
                        <a:pt x="6656873" y="723599"/>
                      </a:cubicBezTo>
                      <a:cubicBezTo>
                        <a:pt x="6702375" y="619501"/>
                        <a:pt x="6746239" y="514749"/>
                        <a:pt x="6785112" y="407951"/>
                      </a:cubicBezTo>
                      <a:cubicBezTo>
                        <a:pt x="6809909" y="339862"/>
                        <a:pt x="6829387" y="270382"/>
                        <a:pt x="6843708" y="199347"/>
                      </a:cubicBezTo>
                      <a:cubicBezTo>
                        <a:pt x="6847636" y="192636"/>
                        <a:pt x="6842808" y="184534"/>
                        <a:pt x="6847227" y="177905"/>
                      </a:cubicBezTo>
                      <a:cubicBezTo>
                        <a:pt x="6847391" y="173813"/>
                        <a:pt x="6847555" y="169803"/>
                        <a:pt x="6847718" y="165711"/>
                      </a:cubicBezTo>
                      <a:cubicBezTo>
                        <a:pt x="6850337" y="152290"/>
                        <a:pt x="6850091" y="138377"/>
                        <a:pt x="6847555" y="124465"/>
                      </a:cubicBezTo>
                      <a:close/>
                      <a:moveTo>
                        <a:pt x="3343755" y="1752217"/>
                      </a:moveTo>
                      <a:cubicBezTo>
                        <a:pt x="3342773" y="1752136"/>
                        <a:pt x="3341709" y="1752054"/>
                        <a:pt x="3340727" y="1752054"/>
                      </a:cubicBezTo>
                      <a:cubicBezTo>
                        <a:pt x="3340809" y="1751890"/>
                        <a:pt x="3340891" y="1751644"/>
                        <a:pt x="3340891" y="1751317"/>
                      </a:cubicBezTo>
                      <a:cubicBezTo>
                        <a:pt x="3341873" y="1751644"/>
                        <a:pt x="3342773" y="1751890"/>
                        <a:pt x="3343755" y="1752217"/>
                      </a:cubicBezTo>
                      <a:close/>
                      <a:moveTo>
                        <a:pt x="3022378" y="778676"/>
                      </a:moveTo>
                      <a:cubicBezTo>
                        <a:pt x="3022460" y="777857"/>
                        <a:pt x="3022460" y="777203"/>
                        <a:pt x="3022460" y="776548"/>
                      </a:cubicBezTo>
                      <a:cubicBezTo>
                        <a:pt x="3023524" y="776957"/>
                        <a:pt x="3024588" y="777203"/>
                        <a:pt x="3025734" y="777612"/>
                      </a:cubicBezTo>
                      <a:cubicBezTo>
                        <a:pt x="3024424" y="777857"/>
                        <a:pt x="3023442" y="778267"/>
                        <a:pt x="3022378" y="778676"/>
                      </a:cubicBezTo>
                      <a:close/>
                    </a:path>
                  </a:pathLst>
                </a:custGeom>
                <a:solidFill>
                  <a:srgbClr val="F9C9A9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xmlns="" id="{71178BD7-FFBA-4BF6-B195-F8A9409660CB}"/>
                    </a:ext>
                  </a:extLst>
                </p:cNvPr>
                <p:cNvSpPr/>
                <p:nvPr/>
              </p:nvSpPr>
              <p:spPr>
                <a:xfrm>
                  <a:off x="3917789" y="4209406"/>
                  <a:ext cx="1170869" cy="1536787"/>
                </a:xfrm>
                <a:custGeom>
                  <a:avLst/>
                  <a:gdLst>
                    <a:gd name="connsiteX0" fmla="*/ 167276 w 1511513"/>
                    <a:gd name="connsiteY0" fmla="*/ 1679535 h 1983889"/>
                    <a:gd name="connsiteX1" fmla="*/ 257379 w 1511513"/>
                    <a:gd name="connsiteY1" fmla="*/ 1587222 h 1983889"/>
                    <a:gd name="connsiteX2" fmla="*/ 398795 w 1511513"/>
                    <a:gd name="connsiteY2" fmla="*/ 1386638 h 1983889"/>
                    <a:gd name="connsiteX3" fmla="*/ 548395 w 1511513"/>
                    <a:gd name="connsiteY3" fmla="*/ 1128112 h 1983889"/>
                    <a:gd name="connsiteX4" fmla="*/ 665750 w 1511513"/>
                    <a:gd name="connsiteY4" fmla="*/ 891765 h 1983889"/>
                    <a:gd name="connsiteX5" fmla="*/ 850866 w 1511513"/>
                    <a:gd name="connsiteY5" fmla="*/ 500172 h 1983889"/>
                    <a:gd name="connsiteX6" fmla="*/ 1019207 w 1511513"/>
                    <a:gd name="connsiteY6" fmla="*/ 163982 h 1983889"/>
                    <a:gd name="connsiteX7" fmla="*/ 1070682 w 1511513"/>
                    <a:gd name="connsiteY7" fmla="*/ 98267 h 1983889"/>
                    <a:gd name="connsiteX8" fmla="*/ 1240168 w 1511513"/>
                    <a:gd name="connsiteY8" fmla="*/ 6363 h 1983889"/>
                    <a:gd name="connsiteX9" fmla="*/ 1261692 w 1511513"/>
                    <a:gd name="connsiteY9" fmla="*/ 2680 h 1983889"/>
                    <a:gd name="connsiteX10" fmla="*/ 1269548 w 1511513"/>
                    <a:gd name="connsiteY10" fmla="*/ 2271 h 1983889"/>
                    <a:gd name="connsiteX11" fmla="*/ 1323970 w 1511513"/>
                    <a:gd name="connsiteY11" fmla="*/ 2026 h 1983889"/>
                    <a:gd name="connsiteX12" fmla="*/ 1413337 w 1511513"/>
                    <a:gd name="connsiteY12" fmla="*/ 27804 h 1983889"/>
                    <a:gd name="connsiteX13" fmla="*/ 1505323 w 1511513"/>
                    <a:gd name="connsiteY13" fmla="*/ 146224 h 1983889"/>
                    <a:gd name="connsiteX14" fmla="*/ 1509251 w 1511513"/>
                    <a:gd name="connsiteY14" fmla="*/ 158090 h 1983889"/>
                    <a:gd name="connsiteX15" fmla="*/ 1508433 w 1511513"/>
                    <a:gd name="connsiteY15" fmla="*/ 204083 h 1983889"/>
                    <a:gd name="connsiteX16" fmla="*/ 1444681 w 1511513"/>
                    <a:gd name="connsiteY16" fmla="*/ 282156 h 1983889"/>
                    <a:gd name="connsiteX17" fmla="*/ 1335755 w 1511513"/>
                    <a:gd name="connsiteY17" fmla="*/ 397793 h 1983889"/>
                    <a:gd name="connsiteX18" fmla="*/ 1172816 w 1511513"/>
                    <a:gd name="connsiteY18" fmla="*/ 620555 h 1983889"/>
                    <a:gd name="connsiteX19" fmla="*/ 939415 w 1511513"/>
                    <a:gd name="connsiteY19" fmla="*/ 1003146 h 1983889"/>
                    <a:gd name="connsiteX20" fmla="*/ 735721 w 1511513"/>
                    <a:gd name="connsiteY20" fmla="*/ 1337617 h 1983889"/>
                    <a:gd name="connsiteX21" fmla="*/ 556005 w 1511513"/>
                    <a:gd name="connsiteY21" fmla="*/ 1586976 h 1983889"/>
                    <a:gd name="connsiteX22" fmla="*/ 295025 w 1511513"/>
                    <a:gd name="connsiteY22" fmla="*/ 1828234 h 1983889"/>
                    <a:gd name="connsiteX23" fmla="*/ 47466 w 1511513"/>
                    <a:gd name="connsiteY23" fmla="*/ 1972514 h 1983889"/>
                    <a:gd name="connsiteX24" fmla="*/ 16040 w 1511513"/>
                    <a:gd name="connsiteY24" fmla="*/ 1983889 h 1983889"/>
                    <a:gd name="connsiteX25" fmla="*/ 0 w 1511513"/>
                    <a:gd name="connsiteY25" fmla="*/ 1981352 h 1983889"/>
                    <a:gd name="connsiteX26" fmla="*/ 60723 w 1511513"/>
                    <a:gd name="connsiteY26" fmla="*/ 1928976 h 1983889"/>
                    <a:gd name="connsiteX27" fmla="*/ 162120 w 1511513"/>
                    <a:gd name="connsiteY27" fmla="*/ 1718326 h 1983889"/>
                    <a:gd name="connsiteX28" fmla="*/ 167276 w 1511513"/>
                    <a:gd name="connsiteY28" fmla="*/ 1679535 h 198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511513" h="1983889">
                      <a:moveTo>
                        <a:pt x="167276" y="1679535"/>
                      </a:moveTo>
                      <a:cubicBezTo>
                        <a:pt x="201321" y="1643445"/>
                        <a:pt x="229064" y="1620693"/>
                        <a:pt x="257379" y="1587222"/>
                      </a:cubicBezTo>
                      <a:cubicBezTo>
                        <a:pt x="310001" y="1524861"/>
                        <a:pt x="354684" y="1455299"/>
                        <a:pt x="398795" y="1386638"/>
                      </a:cubicBezTo>
                      <a:cubicBezTo>
                        <a:pt x="452726" y="1302590"/>
                        <a:pt x="501174" y="1216170"/>
                        <a:pt x="548395" y="1128112"/>
                      </a:cubicBezTo>
                      <a:cubicBezTo>
                        <a:pt x="590705" y="1049139"/>
                        <a:pt x="627613" y="972703"/>
                        <a:pt x="665750" y="891765"/>
                      </a:cubicBezTo>
                      <a:cubicBezTo>
                        <a:pt x="726801" y="762216"/>
                        <a:pt x="790061" y="629803"/>
                        <a:pt x="850866" y="500172"/>
                      </a:cubicBezTo>
                      <a:cubicBezTo>
                        <a:pt x="904552" y="385681"/>
                        <a:pt x="949645" y="270290"/>
                        <a:pt x="1019207" y="163982"/>
                      </a:cubicBezTo>
                      <a:cubicBezTo>
                        <a:pt x="1024690" y="155635"/>
                        <a:pt x="1058162" y="111770"/>
                        <a:pt x="1070682" y="98267"/>
                      </a:cubicBezTo>
                      <a:cubicBezTo>
                        <a:pt x="1117085" y="48018"/>
                        <a:pt x="1174125" y="19375"/>
                        <a:pt x="1240168" y="6363"/>
                      </a:cubicBezTo>
                      <a:cubicBezTo>
                        <a:pt x="1246797" y="2026"/>
                        <a:pt x="1255063" y="7181"/>
                        <a:pt x="1261692" y="2680"/>
                      </a:cubicBezTo>
                      <a:cubicBezTo>
                        <a:pt x="1264311" y="2517"/>
                        <a:pt x="1266930" y="2435"/>
                        <a:pt x="1269548" y="2271"/>
                      </a:cubicBezTo>
                      <a:cubicBezTo>
                        <a:pt x="1287716" y="-839"/>
                        <a:pt x="1305802" y="-593"/>
                        <a:pt x="1323970" y="2026"/>
                      </a:cubicBezTo>
                      <a:cubicBezTo>
                        <a:pt x="1354496" y="8081"/>
                        <a:pt x="1385103" y="12910"/>
                        <a:pt x="1413337" y="27804"/>
                      </a:cubicBezTo>
                      <a:cubicBezTo>
                        <a:pt x="1462194" y="53583"/>
                        <a:pt x="1495993" y="90083"/>
                        <a:pt x="1505323" y="146224"/>
                      </a:cubicBezTo>
                      <a:cubicBezTo>
                        <a:pt x="1505977" y="150315"/>
                        <a:pt x="1507942" y="154162"/>
                        <a:pt x="1509251" y="158090"/>
                      </a:cubicBezTo>
                      <a:cubicBezTo>
                        <a:pt x="1511788" y="173475"/>
                        <a:pt x="1513016" y="188861"/>
                        <a:pt x="1508433" y="204083"/>
                      </a:cubicBezTo>
                      <a:cubicBezTo>
                        <a:pt x="1505404" y="244838"/>
                        <a:pt x="1470296" y="260632"/>
                        <a:pt x="1444681" y="282156"/>
                      </a:cubicBezTo>
                      <a:cubicBezTo>
                        <a:pt x="1403680" y="316609"/>
                        <a:pt x="1369554" y="357201"/>
                        <a:pt x="1335755" y="397793"/>
                      </a:cubicBezTo>
                      <a:cubicBezTo>
                        <a:pt x="1276832" y="468582"/>
                        <a:pt x="1223146" y="543382"/>
                        <a:pt x="1172816" y="620555"/>
                      </a:cubicBezTo>
                      <a:cubicBezTo>
                        <a:pt x="1091142" y="745685"/>
                        <a:pt x="1015361" y="874415"/>
                        <a:pt x="939415" y="1003146"/>
                      </a:cubicBezTo>
                      <a:cubicBezTo>
                        <a:pt x="873045" y="1115591"/>
                        <a:pt x="805774" y="1227381"/>
                        <a:pt x="735721" y="1337617"/>
                      </a:cubicBezTo>
                      <a:cubicBezTo>
                        <a:pt x="680644" y="1424365"/>
                        <a:pt x="621148" y="1507758"/>
                        <a:pt x="556005" y="1586976"/>
                      </a:cubicBezTo>
                      <a:cubicBezTo>
                        <a:pt x="479978" y="1679453"/>
                        <a:pt x="392739" y="1758181"/>
                        <a:pt x="295025" y="1828234"/>
                      </a:cubicBezTo>
                      <a:cubicBezTo>
                        <a:pt x="216297" y="1884702"/>
                        <a:pt x="134705" y="1930940"/>
                        <a:pt x="47466" y="1972514"/>
                      </a:cubicBezTo>
                      <a:cubicBezTo>
                        <a:pt x="38054" y="1977015"/>
                        <a:pt x="25860" y="1980370"/>
                        <a:pt x="16040" y="1983889"/>
                      </a:cubicBezTo>
                      <a:cubicBezTo>
                        <a:pt x="-7775" y="1981598"/>
                        <a:pt x="7120" y="1984707"/>
                        <a:pt x="0" y="1981352"/>
                      </a:cubicBezTo>
                      <a:cubicBezTo>
                        <a:pt x="18577" y="1969731"/>
                        <a:pt x="49921" y="1939861"/>
                        <a:pt x="60723" y="1928976"/>
                      </a:cubicBezTo>
                      <a:cubicBezTo>
                        <a:pt x="118501" y="1870708"/>
                        <a:pt x="149026" y="1798281"/>
                        <a:pt x="162120" y="1718326"/>
                      </a:cubicBezTo>
                      <a:cubicBezTo>
                        <a:pt x="163921" y="1707114"/>
                        <a:pt x="165394" y="1692138"/>
                        <a:pt x="167276" y="1679535"/>
                      </a:cubicBezTo>
                      <a:close/>
                    </a:path>
                  </a:pathLst>
                </a:custGeom>
                <a:solidFill>
                  <a:srgbClr val="E1AF8E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xmlns="" id="{1C8FB3BC-AD28-49A9-B70C-7233F6E1BF27}"/>
                    </a:ext>
                  </a:extLst>
                </p:cNvPr>
                <p:cNvSpPr/>
                <p:nvPr/>
              </p:nvSpPr>
              <p:spPr>
                <a:xfrm>
                  <a:off x="2577888" y="5707316"/>
                  <a:ext cx="1352389" cy="179258"/>
                </a:xfrm>
                <a:custGeom>
                  <a:avLst/>
                  <a:gdLst>
                    <a:gd name="connsiteX0" fmla="*/ 12930 w 1745843"/>
                    <a:gd name="connsiteY0" fmla="*/ 20 h 231410"/>
                    <a:gd name="connsiteX1" fmla="*/ 304518 w 1745843"/>
                    <a:gd name="connsiteY1" fmla="*/ 11641 h 231410"/>
                    <a:gd name="connsiteX2" fmla="*/ 959956 w 1745843"/>
                    <a:gd name="connsiteY2" fmla="*/ 125478 h 231410"/>
                    <a:gd name="connsiteX3" fmla="*/ 1207516 w 1745843"/>
                    <a:gd name="connsiteY3" fmla="*/ 154612 h 231410"/>
                    <a:gd name="connsiteX4" fmla="*/ 1581923 w 1745843"/>
                    <a:gd name="connsiteY4" fmla="*/ 115739 h 231410"/>
                    <a:gd name="connsiteX5" fmla="*/ 1729804 w 1745843"/>
                    <a:gd name="connsiteY5" fmla="*/ 47323 h 231410"/>
                    <a:gd name="connsiteX6" fmla="*/ 1745844 w 1745843"/>
                    <a:gd name="connsiteY6" fmla="*/ 49860 h 231410"/>
                    <a:gd name="connsiteX7" fmla="*/ 1647066 w 1745843"/>
                    <a:gd name="connsiteY7" fmla="*/ 132843 h 231410"/>
                    <a:gd name="connsiteX8" fmla="*/ 1440262 w 1745843"/>
                    <a:gd name="connsiteY8" fmla="*/ 211325 h 231410"/>
                    <a:gd name="connsiteX9" fmla="*/ 1272822 w 1745843"/>
                    <a:gd name="connsiteY9" fmla="*/ 231294 h 231410"/>
                    <a:gd name="connsiteX10" fmla="*/ 1092697 w 1745843"/>
                    <a:gd name="connsiteY10" fmla="*/ 226956 h 231410"/>
                    <a:gd name="connsiteX11" fmla="*/ 802419 w 1745843"/>
                    <a:gd name="connsiteY11" fmla="*/ 182764 h 231410"/>
                    <a:gd name="connsiteX12" fmla="*/ 338563 w 1745843"/>
                    <a:gd name="connsiteY12" fmla="*/ 66063 h 231410"/>
                    <a:gd name="connsiteX13" fmla="*/ 0 w 1745843"/>
                    <a:gd name="connsiteY13" fmla="*/ 3785 h 231410"/>
                    <a:gd name="connsiteX14" fmla="*/ 12930 w 1745843"/>
                    <a:gd name="connsiteY14" fmla="*/ 20 h 23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45843" h="231410">
                      <a:moveTo>
                        <a:pt x="12930" y="20"/>
                      </a:moveTo>
                      <a:cubicBezTo>
                        <a:pt x="29707" y="20"/>
                        <a:pt x="292733" y="10086"/>
                        <a:pt x="304518" y="11641"/>
                      </a:cubicBezTo>
                      <a:cubicBezTo>
                        <a:pt x="525152" y="37502"/>
                        <a:pt x="740713" y="92252"/>
                        <a:pt x="959956" y="125478"/>
                      </a:cubicBezTo>
                      <a:cubicBezTo>
                        <a:pt x="1041548" y="137835"/>
                        <a:pt x="1124941" y="149865"/>
                        <a:pt x="1207516" y="154612"/>
                      </a:cubicBezTo>
                      <a:cubicBezTo>
                        <a:pt x="1333954" y="161814"/>
                        <a:pt x="1460394" y="150111"/>
                        <a:pt x="1581923" y="115739"/>
                      </a:cubicBezTo>
                      <a:cubicBezTo>
                        <a:pt x="1597636" y="111320"/>
                        <a:pt x="1683893" y="75720"/>
                        <a:pt x="1729804" y="47323"/>
                      </a:cubicBezTo>
                      <a:cubicBezTo>
                        <a:pt x="1737415" y="50678"/>
                        <a:pt x="1743225" y="49778"/>
                        <a:pt x="1745844" y="49860"/>
                      </a:cubicBezTo>
                      <a:cubicBezTo>
                        <a:pt x="1726039" y="82431"/>
                        <a:pt x="1679637" y="115002"/>
                        <a:pt x="1647066" y="132843"/>
                      </a:cubicBezTo>
                      <a:cubicBezTo>
                        <a:pt x="1581841" y="168606"/>
                        <a:pt x="1513179" y="195858"/>
                        <a:pt x="1440262" y="211325"/>
                      </a:cubicBezTo>
                      <a:cubicBezTo>
                        <a:pt x="1385103" y="223028"/>
                        <a:pt x="1329453" y="231539"/>
                        <a:pt x="1272822" y="231294"/>
                      </a:cubicBezTo>
                      <a:cubicBezTo>
                        <a:pt x="1212753" y="231048"/>
                        <a:pt x="1152602" y="233013"/>
                        <a:pt x="1092697" y="226956"/>
                      </a:cubicBezTo>
                      <a:cubicBezTo>
                        <a:pt x="995229" y="217054"/>
                        <a:pt x="898332" y="203305"/>
                        <a:pt x="802419" y="182764"/>
                      </a:cubicBezTo>
                      <a:cubicBezTo>
                        <a:pt x="646436" y="149374"/>
                        <a:pt x="493972" y="101745"/>
                        <a:pt x="338563" y="66063"/>
                      </a:cubicBezTo>
                      <a:cubicBezTo>
                        <a:pt x="237657" y="42903"/>
                        <a:pt x="11703" y="3785"/>
                        <a:pt x="0" y="3785"/>
                      </a:cubicBezTo>
                      <a:cubicBezTo>
                        <a:pt x="3437" y="-2517"/>
                        <a:pt x="8838" y="1248"/>
                        <a:pt x="12930" y="20"/>
                      </a:cubicBezTo>
                      <a:close/>
                    </a:path>
                  </a:pathLst>
                </a:custGeom>
                <a:solidFill>
                  <a:srgbClr val="DAB299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48C0F5F2-EA4C-4F20-8064-534535322FBD}"/>
                    </a:ext>
                  </a:extLst>
                </p:cNvPr>
                <p:cNvSpPr/>
                <p:nvPr/>
              </p:nvSpPr>
              <p:spPr>
                <a:xfrm>
                  <a:off x="3497454" y="5324995"/>
                  <a:ext cx="497880" cy="421593"/>
                </a:xfrm>
                <a:custGeom>
                  <a:avLst/>
                  <a:gdLst>
                    <a:gd name="connsiteX0" fmla="*/ 642220 w 642730"/>
                    <a:gd name="connsiteY0" fmla="*/ 230627 h 544248"/>
                    <a:gd name="connsiteX1" fmla="*/ 573313 w 642730"/>
                    <a:gd name="connsiteY1" fmla="*/ 400686 h 544248"/>
                    <a:gd name="connsiteX2" fmla="*/ 303658 w 642730"/>
                    <a:gd name="connsiteY2" fmla="*/ 536864 h 544248"/>
                    <a:gd name="connsiteX3" fmla="*/ 132617 w 642730"/>
                    <a:gd name="connsiteY3" fmla="*/ 528762 h 544248"/>
                    <a:gd name="connsiteX4" fmla="*/ 41204 w 642730"/>
                    <a:gd name="connsiteY4" fmla="*/ 439886 h 544248"/>
                    <a:gd name="connsiteX5" fmla="*/ 1513 w 642730"/>
                    <a:gd name="connsiteY5" fmla="*/ 258861 h 544248"/>
                    <a:gd name="connsiteX6" fmla="*/ 24755 w 642730"/>
                    <a:gd name="connsiteY6" fmla="*/ 48293 h 544248"/>
                    <a:gd name="connsiteX7" fmla="*/ 87279 w 642730"/>
                    <a:gd name="connsiteY7" fmla="*/ 6392 h 544248"/>
                    <a:gd name="connsiteX8" fmla="*/ 225093 w 642730"/>
                    <a:gd name="connsiteY8" fmla="*/ 8 h 544248"/>
                    <a:gd name="connsiteX9" fmla="*/ 494503 w 642730"/>
                    <a:gd name="connsiteY9" fmla="*/ 50666 h 544248"/>
                    <a:gd name="connsiteX10" fmla="*/ 581333 w 642730"/>
                    <a:gd name="connsiteY10" fmla="*/ 100424 h 544248"/>
                    <a:gd name="connsiteX11" fmla="*/ 642220 w 642730"/>
                    <a:gd name="connsiteY11" fmla="*/ 230627 h 54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2730" h="544248">
                      <a:moveTo>
                        <a:pt x="642220" y="230627"/>
                      </a:moveTo>
                      <a:cubicBezTo>
                        <a:pt x="643939" y="301744"/>
                        <a:pt x="614477" y="354448"/>
                        <a:pt x="573313" y="400686"/>
                      </a:cubicBezTo>
                      <a:cubicBezTo>
                        <a:pt x="501705" y="481214"/>
                        <a:pt x="406773" y="517468"/>
                        <a:pt x="303658" y="536864"/>
                      </a:cubicBezTo>
                      <a:cubicBezTo>
                        <a:pt x="245962" y="547748"/>
                        <a:pt x="188921" y="547830"/>
                        <a:pt x="132617" y="528762"/>
                      </a:cubicBezTo>
                      <a:cubicBezTo>
                        <a:pt x="87934" y="513622"/>
                        <a:pt x="56917" y="483915"/>
                        <a:pt x="41204" y="439886"/>
                      </a:cubicBezTo>
                      <a:cubicBezTo>
                        <a:pt x="20336" y="381291"/>
                        <a:pt x="7078" y="321303"/>
                        <a:pt x="1513" y="258861"/>
                      </a:cubicBezTo>
                      <a:cubicBezTo>
                        <a:pt x="-4871" y="186516"/>
                        <a:pt x="10106" y="117609"/>
                        <a:pt x="24755" y="48293"/>
                      </a:cubicBezTo>
                      <a:cubicBezTo>
                        <a:pt x="31547" y="15885"/>
                        <a:pt x="43823" y="10484"/>
                        <a:pt x="87279" y="6392"/>
                      </a:cubicBezTo>
                      <a:cubicBezTo>
                        <a:pt x="133190" y="2054"/>
                        <a:pt x="179428" y="-155"/>
                        <a:pt x="225093" y="8"/>
                      </a:cubicBezTo>
                      <a:cubicBezTo>
                        <a:pt x="317406" y="254"/>
                        <a:pt x="408165" y="14903"/>
                        <a:pt x="494503" y="50666"/>
                      </a:cubicBezTo>
                      <a:cubicBezTo>
                        <a:pt x="525683" y="63597"/>
                        <a:pt x="556045" y="78163"/>
                        <a:pt x="581333" y="100424"/>
                      </a:cubicBezTo>
                      <a:cubicBezTo>
                        <a:pt x="622006" y="136268"/>
                        <a:pt x="646639" y="180215"/>
                        <a:pt x="642220" y="230627"/>
                      </a:cubicBezTo>
                      <a:close/>
                    </a:path>
                  </a:pathLst>
                </a:custGeom>
                <a:solidFill>
                  <a:srgbClr val="FEE5D5"/>
                </a:solidFill>
                <a:ln w="8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A556D6B-BB6F-4C43-9187-ECDF315B00E0}"/>
              </a:ext>
            </a:extLst>
          </p:cNvPr>
          <p:cNvSpPr txBox="1"/>
          <p:nvPr/>
        </p:nvSpPr>
        <p:spPr>
          <a:xfrm>
            <a:off x="623454" y="997528"/>
            <a:ext cx="6650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освоения приемов эффективного взаимодействия родителей и детей.</a:t>
            </a:r>
          </a:p>
          <a:p>
            <a:r>
              <a:rPr lang="ru-RU" altLang="ko-KR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знакомство и установление контакта с участниками группы;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создание в группе сплоченности, дружеской атмосферы, доверия, эмоциональной свободы;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актуализация собственного опыта в воспитании детей и личностных ресурсов.</a:t>
            </a:r>
          </a:p>
          <a:p>
            <a:pPr algn="just"/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765E5590-9B4F-496A-829E-73571D40BA90}"/>
              </a:ext>
            </a:extLst>
          </p:cNvPr>
          <p:cNvSpPr/>
          <p:nvPr/>
        </p:nvSpPr>
        <p:spPr>
          <a:xfrm>
            <a:off x="9177463" y="2160024"/>
            <a:ext cx="836305" cy="840006"/>
          </a:xfrm>
          <a:custGeom>
            <a:avLst/>
            <a:gdLst>
              <a:gd name="connsiteX0" fmla="*/ 466711 w 1037961"/>
              <a:gd name="connsiteY0" fmla="*/ 738588 h 1042554"/>
              <a:gd name="connsiteX1" fmla="*/ 495415 w 1037961"/>
              <a:gd name="connsiteY1" fmla="*/ 763361 h 1042554"/>
              <a:gd name="connsiteX2" fmla="*/ 498102 w 1037961"/>
              <a:gd name="connsiteY2" fmla="*/ 962920 h 1042554"/>
              <a:gd name="connsiteX3" fmla="*/ 473985 w 1037961"/>
              <a:gd name="connsiteY3" fmla="*/ 993066 h 1042554"/>
              <a:gd name="connsiteX4" fmla="*/ 271215 w 1037961"/>
              <a:gd name="connsiteY4" fmla="*/ 990117 h 1042554"/>
              <a:gd name="connsiteX5" fmla="*/ 171338 w 1037961"/>
              <a:gd name="connsiteY5" fmla="*/ 870055 h 1042554"/>
              <a:gd name="connsiteX6" fmla="*/ 316173 w 1037961"/>
              <a:gd name="connsiteY6" fmla="*/ 739178 h 1042554"/>
              <a:gd name="connsiteX7" fmla="*/ 466711 w 1037961"/>
              <a:gd name="connsiteY7" fmla="*/ 738588 h 1042554"/>
              <a:gd name="connsiteX8" fmla="*/ 671776 w 1037961"/>
              <a:gd name="connsiteY8" fmla="*/ 654508 h 1042554"/>
              <a:gd name="connsiteX9" fmla="*/ 676625 w 1037961"/>
              <a:gd name="connsiteY9" fmla="*/ 674431 h 1042554"/>
              <a:gd name="connsiteX10" fmla="*/ 727482 w 1037961"/>
              <a:gd name="connsiteY10" fmla="*/ 725550 h 1042554"/>
              <a:gd name="connsiteX11" fmla="*/ 848003 w 1037961"/>
              <a:gd name="connsiteY11" fmla="*/ 736166 h 1042554"/>
              <a:gd name="connsiteX12" fmla="*/ 1011321 w 1037961"/>
              <a:gd name="connsiteY12" fmla="*/ 711132 h 1042554"/>
              <a:gd name="connsiteX13" fmla="*/ 847086 w 1037961"/>
              <a:gd name="connsiteY13" fmla="*/ 951256 h 1042554"/>
              <a:gd name="connsiteX14" fmla="*/ 785416 w 1037961"/>
              <a:gd name="connsiteY14" fmla="*/ 980224 h 1042554"/>
              <a:gd name="connsiteX15" fmla="*/ 681017 w 1037961"/>
              <a:gd name="connsiteY15" fmla="*/ 972360 h 1042554"/>
              <a:gd name="connsiteX16" fmla="*/ 650476 w 1037961"/>
              <a:gd name="connsiteY16" fmla="*/ 999098 h 1042554"/>
              <a:gd name="connsiteX17" fmla="*/ 647462 w 1037961"/>
              <a:gd name="connsiteY17" fmla="*/ 1042418 h 1042554"/>
              <a:gd name="connsiteX18" fmla="*/ 632454 w 1037961"/>
              <a:gd name="connsiteY18" fmla="*/ 1030228 h 1042554"/>
              <a:gd name="connsiteX19" fmla="*/ 546012 w 1037961"/>
              <a:gd name="connsiteY19" fmla="*/ 857867 h 1042554"/>
              <a:gd name="connsiteX20" fmla="*/ 548174 w 1037961"/>
              <a:gd name="connsiteY20" fmla="*/ 815859 h 1042554"/>
              <a:gd name="connsiteX21" fmla="*/ 655129 w 1037961"/>
              <a:gd name="connsiteY21" fmla="*/ 667091 h 1042554"/>
              <a:gd name="connsiteX22" fmla="*/ 671776 w 1037961"/>
              <a:gd name="connsiteY22" fmla="*/ 654508 h 1042554"/>
              <a:gd name="connsiteX23" fmla="*/ 226651 w 1037961"/>
              <a:gd name="connsiteY23" fmla="*/ 434501 h 1042554"/>
              <a:gd name="connsiteX24" fmla="*/ 258632 w 1037961"/>
              <a:gd name="connsiteY24" fmla="*/ 451409 h 1042554"/>
              <a:gd name="connsiteX25" fmla="*/ 349466 w 1037961"/>
              <a:gd name="connsiteY25" fmla="*/ 617610 h 1042554"/>
              <a:gd name="connsiteX26" fmla="*/ 351170 w 1037961"/>
              <a:gd name="connsiteY26" fmla="*/ 637730 h 1042554"/>
              <a:gd name="connsiteX27" fmla="*/ 333737 w 1037961"/>
              <a:gd name="connsiteY27" fmla="*/ 632159 h 1042554"/>
              <a:gd name="connsiteX28" fmla="*/ 265055 w 1037961"/>
              <a:gd name="connsiteY28" fmla="*/ 651886 h 1042554"/>
              <a:gd name="connsiteX29" fmla="*/ 196308 w 1037961"/>
              <a:gd name="connsiteY29" fmla="*/ 770573 h 1042554"/>
              <a:gd name="connsiteX30" fmla="*/ 159344 w 1037961"/>
              <a:gd name="connsiteY30" fmla="*/ 916588 h 1042554"/>
              <a:gd name="connsiteX31" fmla="*/ 140077 w 1037961"/>
              <a:gd name="connsiteY31" fmla="*/ 892012 h 1042554"/>
              <a:gd name="connsiteX32" fmla="*/ 12281 w 1037961"/>
              <a:gd name="connsiteY32" fmla="*/ 671612 h 1042554"/>
              <a:gd name="connsiteX33" fmla="*/ 12347 w 1037961"/>
              <a:gd name="connsiteY33" fmla="*/ 591986 h 1042554"/>
              <a:gd name="connsiteX34" fmla="*/ 64841 w 1037961"/>
              <a:gd name="connsiteY34" fmla="*/ 501676 h 1042554"/>
              <a:gd name="connsiteX35" fmla="*/ 55469 w 1037961"/>
              <a:gd name="connsiteY35" fmla="*/ 470088 h 1042554"/>
              <a:gd name="connsiteX36" fmla="*/ 15034 w 1037961"/>
              <a:gd name="connsiteY36" fmla="*/ 447871 h 1042554"/>
              <a:gd name="connsiteX37" fmla="*/ 27092 w 1037961"/>
              <a:gd name="connsiteY37" fmla="*/ 436926 h 1042554"/>
              <a:gd name="connsiteX38" fmla="*/ 226651 w 1037961"/>
              <a:gd name="connsiteY38" fmla="*/ 434501 h 1042554"/>
              <a:gd name="connsiteX39" fmla="*/ 927981 w 1037961"/>
              <a:gd name="connsiteY39" fmla="*/ 376112 h 1042554"/>
              <a:gd name="connsiteX40" fmla="*/ 942899 w 1037961"/>
              <a:gd name="connsiteY40" fmla="*/ 393078 h 1042554"/>
              <a:gd name="connsiteX41" fmla="*/ 1023443 w 1037961"/>
              <a:gd name="connsiteY41" fmla="*/ 564128 h 1042554"/>
              <a:gd name="connsiteX42" fmla="*/ 950698 w 1037961"/>
              <a:gd name="connsiteY42" fmla="*/ 719712 h 1042554"/>
              <a:gd name="connsiteX43" fmla="*/ 798326 w 1037961"/>
              <a:gd name="connsiteY43" fmla="*/ 677245 h 1042554"/>
              <a:gd name="connsiteX44" fmla="*/ 716274 w 1037961"/>
              <a:gd name="connsiteY44" fmla="*/ 507046 h 1042554"/>
              <a:gd name="connsiteX45" fmla="*/ 729577 w 1037961"/>
              <a:gd name="connsiteY45" fmla="*/ 467069 h 1042554"/>
              <a:gd name="connsiteX46" fmla="*/ 905346 w 1037961"/>
              <a:gd name="connsiteY46" fmla="*/ 381019 h 1042554"/>
              <a:gd name="connsiteX47" fmla="*/ 927981 w 1037961"/>
              <a:gd name="connsiteY47" fmla="*/ 376112 h 1042554"/>
              <a:gd name="connsiteX48" fmla="*/ 379467 w 1037961"/>
              <a:gd name="connsiteY48" fmla="*/ 224 h 1042554"/>
              <a:gd name="connsiteX49" fmla="*/ 461732 w 1037961"/>
              <a:gd name="connsiteY49" fmla="*/ 53726 h 1042554"/>
              <a:gd name="connsiteX50" fmla="*/ 476347 w 1037961"/>
              <a:gd name="connsiteY50" fmla="*/ 211210 h 1042554"/>
              <a:gd name="connsiteX51" fmla="*/ 346518 w 1037961"/>
              <a:gd name="connsiteY51" fmla="*/ 348509 h 1042554"/>
              <a:gd name="connsiteX52" fmla="*/ 304379 w 1037961"/>
              <a:gd name="connsiteY52" fmla="*/ 350278 h 1042554"/>
              <a:gd name="connsiteX53" fmla="*/ 161378 w 1037961"/>
              <a:gd name="connsiteY53" fmla="*/ 216650 h 1042554"/>
              <a:gd name="connsiteX54" fmla="*/ 159281 w 1037961"/>
              <a:gd name="connsiteY54" fmla="*/ 177262 h 1042554"/>
              <a:gd name="connsiteX55" fmla="*/ 290419 w 1037961"/>
              <a:gd name="connsiteY55" fmla="*/ 41143 h 1042554"/>
              <a:gd name="connsiteX56" fmla="*/ 379467 w 1037961"/>
              <a:gd name="connsiteY56" fmla="*/ 224 h 1042554"/>
              <a:gd name="connsiteX57" fmla="*/ 432238 w 1037961"/>
              <a:gd name="connsiteY57" fmla="*/ 120 h 1042554"/>
              <a:gd name="connsiteX58" fmla="*/ 715094 w 1037961"/>
              <a:gd name="connsiteY58" fmla="*/ 68081 h 1042554"/>
              <a:gd name="connsiteX59" fmla="*/ 764115 w 1037961"/>
              <a:gd name="connsiteY59" fmla="*/ 115399 h 1042554"/>
              <a:gd name="connsiteX60" fmla="*/ 793934 w 1037961"/>
              <a:gd name="connsiteY60" fmla="*/ 215801 h 1042554"/>
              <a:gd name="connsiteX61" fmla="*/ 829782 w 1037961"/>
              <a:gd name="connsiteY61" fmla="*/ 234806 h 1042554"/>
              <a:gd name="connsiteX62" fmla="*/ 871332 w 1037961"/>
              <a:gd name="connsiteY62" fmla="*/ 222223 h 1042554"/>
              <a:gd name="connsiteX63" fmla="*/ 865303 w 1037961"/>
              <a:gd name="connsiteY63" fmla="*/ 240573 h 1042554"/>
              <a:gd name="connsiteX64" fmla="*/ 735017 w 1037961"/>
              <a:gd name="connsiteY64" fmla="*/ 382722 h 1042554"/>
              <a:gd name="connsiteX65" fmla="*/ 694974 w 1037961"/>
              <a:gd name="connsiteY65" fmla="*/ 395698 h 1042554"/>
              <a:gd name="connsiteX66" fmla="*/ 517894 w 1037961"/>
              <a:gd name="connsiteY66" fmla="*/ 348709 h 1042554"/>
              <a:gd name="connsiteX67" fmla="*/ 500199 w 1037961"/>
              <a:gd name="connsiteY67" fmla="*/ 337633 h 1042554"/>
              <a:gd name="connsiteX68" fmla="*/ 517108 w 1037961"/>
              <a:gd name="connsiteY68" fmla="*/ 326033 h 1042554"/>
              <a:gd name="connsiteX69" fmla="*/ 546796 w 1037961"/>
              <a:gd name="connsiteY69" fmla="*/ 260300 h 1042554"/>
              <a:gd name="connsiteX70" fmla="*/ 513831 w 1037961"/>
              <a:gd name="connsiteY70" fmla="*/ 143907 h 1042554"/>
              <a:gd name="connsiteX71" fmla="*/ 432238 w 1037961"/>
              <a:gd name="connsiteY71" fmla="*/ 120 h 10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37961" h="1042554">
                <a:moveTo>
                  <a:pt x="466711" y="738588"/>
                </a:moveTo>
                <a:cubicBezTo>
                  <a:pt x="484209" y="738392"/>
                  <a:pt x="495481" y="741209"/>
                  <a:pt x="495415" y="763361"/>
                </a:cubicBezTo>
                <a:cubicBezTo>
                  <a:pt x="495219" y="829881"/>
                  <a:pt x="496726" y="896400"/>
                  <a:pt x="498102" y="962920"/>
                </a:cubicBezTo>
                <a:cubicBezTo>
                  <a:pt x="498431" y="980353"/>
                  <a:pt x="495415" y="993329"/>
                  <a:pt x="473985" y="993066"/>
                </a:cubicBezTo>
                <a:cubicBezTo>
                  <a:pt x="406351" y="992215"/>
                  <a:pt x="338455" y="995360"/>
                  <a:pt x="271215" y="990117"/>
                </a:cubicBezTo>
                <a:cubicBezTo>
                  <a:pt x="195520" y="984219"/>
                  <a:pt x="166291" y="945356"/>
                  <a:pt x="171338" y="870055"/>
                </a:cubicBezTo>
                <a:cubicBezTo>
                  <a:pt x="190671" y="779811"/>
                  <a:pt x="220752" y="739506"/>
                  <a:pt x="316173" y="739178"/>
                </a:cubicBezTo>
                <a:cubicBezTo>
                  <a:pt x="366374" y="738982"/>
                  <a:pt x="416509" y="739112"/>
                  <a:pt x="466711" y="738588"/>
                </a:cubicBezTo>
                <a:close/>
                <a:moveTo>
                  <a:pt x="671776" y="654508"/>
                </a:moveTo>
                <a:cubicBezTo>
                  <a:pt x="681803" y="657719"/>
                  <a:pt x="676625" y="667615"/>
                  <a:pt x="676625" y="674431"/>
                </a:cubicBezTo>
                <a:cubicBezTo>
                  <a:pt x="676363" y="723321"/>
                  <a:pt x="676233" y="722535"/>
                  <a:pt x="727482" y="725550"/>
                </a:cubicBezTo>
                <a:cubicBezTo>
                  <a:pt x="767721" y="727909"/>
                  <a:pt x="807829" y="732431"/>
                  <a:pt x="848003" y="736166"/>
                </a:cubicBezTo>
                <a:cubicBezTo>
                  <a:pt x="904102" y="741344"/>
                  <a:pt x="958040" y="734200"/>
                  <a:pt x="1011321" y="711132"/>
                </a:cubicBezTo>
                <a:cubicBezTo>
                  <a:pt x="956597" y="791151"/>
                  <a:pt x="901874" y="871237"/>
                  <a:pt x="847086" y="951256"/>
                </a:cubicBezTo>
                <a:cubicBezTo>
                  <a:pt x="832274" y="972949"/>
                  <a:pt x="811893" y="982452"/>
                  <a:pt x="785416" y="980224"/>
                </a:cubicBezTo>
                <a:cubicBezTo>
                  <a:pt x="750616" y="977275"/>
                  <a:pt x="715619" y="976685"/>
                  <a:pt x="681017" y="972360"/>
                </a:cubicBezTo>
                <a:cubicBezTo>
                  <a:pt x="658275" y="969476"/>
                  <a:pt x="649232" y="975112"/>
                  <a:pt x="650476" y="999098"/>
                </a:cubicBezTo>
                <a:cubicBezTo>
                  <a:pt x="651263" y="1013451"/>
                  <a:pt x="653884" y="1029048"/>
                  <a:pt x="647462" y="1042418"/>
                </a:cubicBezTo>
                <a:cubicBezTo>
                  <a:pt x="635600" y="1043729"/>
                  <a:pt x="635010" y="1035275"/>
                  <a:pt x="632454" y="1030228"/>
                </a:cubicBezTo>
                <a:cubicBezTo>
                  <a:pt x="603421" y="972884"/>
                  <a:pt x="575175" y="915146"/>
                  <a:pt x="546012" y="857867"/>
                </a:cubicBezTo>
                <a:cubicBezTo>
                  <a:pt x="538343" y="842794"/>
                  <a:pt x="537360" y="830473"/>
                  <a:pt x="548174" y="815859"/>
                </a:cubicBezTo>
                <a:cubicBezTo>
                  <a:pt x="584482" y="766706"/>
                  <a:pt x="619412" y="716636"/>
                  <a:pt x="655129" y="667091"/>
                </a:cubicBezTo>
                <a:cubicBezTo>
                  <a:pt x="659323" y="661323"/>
                  <a:pt x="662534" y="651493"/>
                  <a:pt x="671776" y="654508"/>
                </a:cubicBezTo>
                <a:close/>
                <a:moveTo>
                  <a:pt x="226651" y="434501"/>
                </a:moveTo>
                <a:cubicBezTo>
                  <a:pt x="240872" y="434304"/>
                  <a:pt x="251293" y="437582"/>
                  <a:pt x="258632" y="451409"/>
                </a:cubicBezTo>
                <a:cubicBezTo>
                  <a:pt x="288452" y="507050"/>
                  <a:pt x="319188" y="562232"/>
                  <a:pt x="349466" y="617610"/>
                </a:cubicBezTo>
                <a:cubicBezTo>
                  <a:pt x="353005" y="624033"/>
                  <a:pt x="359690" y="631504"/>
                  <a:pt x="351170" y="637730"/>
                </a:cubicBezTo>
                <a:cubicBezTo>
                  <a:pt x="345010" y="642252"/>
                  <a:pt x="339177" y="635240"/>
                  <a:pt x="333737" y="632159"/>
                </a:cubicBezTo>
                <a:cubicBezTo>
                  <a:pt x="290483" y="608107"/>
                  <a:pt x="290483" y="608042"/>
                  <a:pt x="265055" y="651886"/>
                </a:cubicBezTo>
                <a:cubicBezTo>
                  <a:pt x="242052" y="691405"/>
                  <a:pt x="218721" y="730726"/>
                  <a:pt x="196308" y="770573"/>
                </a:cubicBezTo>
                <a:cubicBezTo>
                  <a:pt x="146565" y="848233"/>
                  <a:pt x="159738" y="886507"/>
                  <a:pt x="159344" y="916588"/>
                </a:cubicBezTo>
                <a:cubicBezTo>
                  <a:pt x="146827" y="912263"/>
                  <a:pt x="144992" y="900532"/>
                  <a:pt x="140077" y="892012"/>
                </a:cubicBezTo>
                <a:cubicBezTo>
                  <a:pt x="97217" y="818742"/>
                  <a:pt x="55207" y="744882"/>
                  <a:pt x="12281" y="671612"/>
                </a:cubicBezTo>
                <a:cubicBezTo>
                  <a:pt x="-3644" y="644480"/>
                  <a:pt x="-4562" y="619117"/>
                  <a:pt x="12347" y="591986"/>
                </a:cubicBezTo>
                <a:cubicBezTo>
                  <a:pt x="30697" y="562429"/>
                  <a:pt x="46294" y="531102"/>
                  <a:pt x="64841" y="501676"/>
                </a:cubicBezTo>
                <a:cubicBezTo>
                  <a:pt x="75000" y="485620"/>
                  <a:pt x="72378" y="477493"/>
                  <a:pt x="55469" y="470088"/>
                </a:cubicBezTo>
                <a:cubicBezTo>
                  <a:pt x="40921" y="463730"/>
                  <a:pt x="27486" y="454817"/>
                  <a:pt x="15034" y="447871"/>
                </a:cubicBezTo>
                <a:cubicBezTo>
                  <a:pt x="15755" y="436205"/>
                  <a:pt x="21980" y="436991"/>
                  <a:pt x="27092" y="436926"/>
                </a:cubicBezTo>
                <a:cubicBezTo>
                  <a:pt x="93612" y="436074"/>
                  <a:pt x="160131" y="435550"/>
                  <a:pt x="226651" y="434501"/>
                </a:cubicBezTo>
                <a:close/>
                <a:moveTo>
                  <a:pt x="927981" y="376112"/>
                </a:moveTo>
                <a:cubicBezTo>
                  <a:pt x="933871" y="377955"/>
                  <a:pt x="938475" y="383444"/>
                  <a:pt x="942899" y="393078"/>
                </a:cubicBezTo>
                <a:cubicBezTo>
                  <a:pt x="969244" y="450357"/>
                  <a:pt x="997818" y="506522"/>
                  <a:pt x="1023443" y="564128"/>
                </a:cubicBezTo>
                <a:cubicBezTo>
                  <a:pt x="1057456" y="640675"/>
                  <a:pt x="1031110" y="696447"/>
                  <a:pt x="950698" y="719712"/>
                </a:cubicBezTo>
                <a:cubicBezTo>
                  <a:pt x="875396" y="737669"/>
                  <a:pt x="814905" y="720695"/>
                  <a:pt x="798326" y="677245"/>
                </a:cubicBezTo>
                <a:cubicBezTo>
                  <a:pt x="775977" y="618589"/>
                  <a:pt x="744716" y="563276"/>
                  <a:pt x="716274" y="507046"/>
                </a:cubicBezTo>
                <a:cubicBezTo>
                  <a:pt x="706443" y="487647"/>
                  <a:pt x="707361" y="477161"/>
                  <a:pt x="729577" y="467069"/>
                </a:cubicBezTo>
                <a:cubicBezTo>
                  <a:pt x="788954" y="440068"/>
                  <a:pt x="847412" y="411035"/>
                  <a:pt x="905346" y="381019"/>
                </a:cubicBezTo>
                <a:cubicBezTo>
                  <a:pt x="914915" y="376071"/>
                  <a:pt x="922091" y="374269"/>
                  <a:pt x="927981" y="376112"/>
                </a:cubicBezTo>
                <a:close/>
                <a:moveTo>
                  <a:pt x="379467" y="224"/>
                </a:moveTo>
                <a:cubicBezTo>
                  <a:pt x="408566" y="2394"/>
                  <a:pt x="436534" y="20302"/>
                  <a:pt x="461732" y="53726"/>
                </a:cubicBezTo>
                <a:cubicBezTo>
                  <a:pt x="505379" y="117624"/>
                  <a:pt x="511081" y="180211"/>
                  <a:pt x="476347" y="211210"/>
                </a:cubicBezTo>
                <a:cubicBezTo>
                  <a:pt x="429488" y="252957"/>
                  <a:pt x="388921" y="301847"/>
                  <a:pt x="346518" y="348509"/>
                </a:cubicBezTo>
                <a:cubicBezTo>
                  <a:pt x="331904" y="364631"/>
                  <a:pt x="321746" y="367449"/>
                  <a:pt x="304379" y="350278"/>
                </a:cubicBezTo>
                <a:cubicBezTo>
                  <a:pt x="257979" y="304469"/>
                  <a:pt x="210072" y="260100"/>
                  <a:pt x="161378" y="216650"/>
                </a:cubicBezTo>
                <a:cubicBezTo>
                  <a:pt x="145322" y="202297"/>
                  <a:pt x="144404" y="192401"/>
                  <a:pt x="159281" y="177262"/>
                </a:cubicBezTo>
                <a:cubicBezTo>
                  <a:pt x="203387" y="132304"/>
                  <a:pt x="245789" y="85511"/>
                  <a:pt x="290419" y="41143"/>
                </a:cubicBezTo>
                <a:cubicBezTo>
                  <a:pt x="320140" y="11619"/>
                  <a:pt x="350369" y="-1947"/>
                  <a:pt x="379467" y="224"/>
                </a:cubicBezTo>
                <a:close/>
                <a:moveTo>
                  <a:pt x="432238" y="120"/>
                </a:moveTo>
                <a:cubicBezTo>
                  <a:pt x="526545" y="22795"/>
                  <a:pt x="620852" y="45406"/>
                  <a:pt x="715094" y="68081"/>
                </a:cubicBezTo>
                <a:cubicBezTo>
                  <a:pt x="740653" y="74242"/>
                  <a:pt x="756775" y="89839"/>
                  <a:pt x="764115" y="115399"/>
                </a:cubicBezTo>
                <a:cubicBezTo>
                  <a:pt x="773749" y="148954"/>
                  <a:pt x="785676" y="181919"/>
                  <a:pt x="793934" y="215801"/>
                </a:cubicBezTo>
                <a:cubicBezTo>
                  <a:pt x="799373" y="238083"/>
                  <a:pt x="807828" y="244571"/>
                  <a:pt x="829782" y="234806"/>
                </a:cubicBezTo>
                <a:cubicBezTo>
                  <a:pt x="842889" y="228973"/>
                  <a:pt x="856586" y="220912"/>
                  <a:pt x="871332" y="222223"/>
                </a:cubicBezTo>
                <a:cubicBezTo>
                  <a:pt x="876772" y="232840"/>
                  <a:pt x="869104" y="236444"/>
                  <a:pt x="865303" y="240573"/>
                </a:cubicBezTo>
                <a:cubicBezTo>
                  <a:pt x="822049" y="288088"/>
                  <a:pt x="778139" y="335077"/>
                  <a:pt x="735017" y="382722"/>
                </a:cubicBezTo>
                <a:cubicBezTo>
                  <a:pt x="723679" y="395239"/>
                  <a:pt x="712538" y="400548"/>
                  <a:pt x="694974" y="395698"/>
                </a:cubicBezTo>
                <a:cubicBezTo>
                  <a:pt x="636122" y="379315"/>
                  <a:pt x="576877" y="364438"/>
                  <a:pt x="517894" y="348709"/>
                </a:cubicBezTo>
                <a:cubicBezTo>
                  <a:pt x="511013" y="346874"/>
                  <a:pt x="500723" y="347332"/>
                  <a:pt x="500199" y="337633"/>
                </a:cubicBezTo>
                <a:cubicBezTo>
                  <a:pt x="499610" y="327147"/>
                  <a:pt x="510751" y="328392"/>
                  <a:pt x="517108" y="326033"/>
                </a:cubicBezTo>
                <a:cubicBezTo>
                  <a:pt x="562918" y="308863"/>
                  <a:pt x="562197" y="309255"/>
                  <a:pt x="546796" y="260300"/>
                </a:cubicBezTo>
                <a:cubicBezTo>
                  <a:pt x="534671" y="221830"/>
                  <a:pt x="524645" y="182770"/>
                  <a:pt x="513831" y="143907"/>
                </a:cubicBezTo>
                <a:cubicBezTo>
                  <a:pt x="498626" y="89512"/>
                  <a:pt x="472674" y="41670"/>
                  <a:pt x="432238" y="12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09F29A5-9631-4E0D-83CF-4E0AFE8998AE}"/>
              </a:ext>
            </a:extLst>
          </p:cNvPr>
          <p:cNvSpPr txBox="1"/>
          <p:nvPr/>
        </p:nvSpPr>
        <p:spPr>
          <a:xfrm>
            <a:off x="8455415" y="3383944"/>
            <a:ext cx="207705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7" name="Рисунок 26" descr="C:\Users\UeerAsus\Desktop\ребе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0326" y="2881745"/>
            <a:ext cx="2784765" cy="2020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4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135873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409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263</cp:revision>
  <dcterms:created xsi:type="dcterms:W3CDTF">2020-01-20T05:08:25Z</dcterms:created>
  <dcterms:modified xsi:type="dcterms:W3CDTF">2022-12-22T06:34:36Z</dcterms:modified>
</cp:coreProperties>
</file>