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sldIdLst>
    <p:sldId id="259" r:id="rId2"/>
    <p:sldId id="260" r:id="rId3"/>
    <p:sldId id="261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9EBE-D1DD-4AE9-9E72-C2FD60991B5B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ABD6-4A09-45E3-99C5-F0DD8C26E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186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9EBE-D1DD-4AE9-9E72-C2FD60991B5B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ABD6-4A09-45E3-99C5-F0DD8C26E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752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9EBE-D1DD-4AE9-9E72-C2FD60991B5B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ABD6-4A09-45E3-99C5-F0DD8C26E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30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9EBE-D1DD-4AE9-9E72-C2FD60991B5B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ABD6-4A09-45E3-99C5-F0DD8C26E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42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9EBE-D1DD-4AE9-9E72-C2FD60991B5B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ABD6-4A09-45E3-99C5-F0DD8C26E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589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9EBE-D1DD-4AE9-9E72-C2FD60991B5B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ABD6-4A09-45E3-99C5-F0DD8C26E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833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9EBE-D1DD-4AE9-9E72-C2FD60991B5B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ABD6-4A09-45E3-99C5-F0DD8C26E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555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9EBE-D1DD-4AE9-9E72-C2FD60991B5B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ABD6-4A09-45E3-99C5-F0DD8C26E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370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9EBE-D1DD-4AE9-9E72-C2FD60991B5B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ABD6-4A09-45E3-99C5-F0DD8C26E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930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9EBE-D1DD-4AE9-9E72-C2FD60991B5B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ABD6-4A09-45E3-99C5-F0DD8C26E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457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9EBE-D1DD-4AE9-9E72-C2FD60991B5B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ABD6-4A09-45E3-99C5-F0DD8C26E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18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49EBE-D1DD-4AE9-9E72-C2FD60991B5B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0ABD6-4A09-45E3-99C5-F0DD8C26E98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75424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34" y="1404777"/>
            <a:ext cx="8489245" cy="46001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622" y="1"/>
            <a:ext cx="1201137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«Блинчики на сковородке»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- закрепить знания о форме и величине предмета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внимание, мышление, мелкую и общую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моторику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Идет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масленичная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попробуем испечь блины. Помогите разложить блины на сковородки подходящего размера.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2153264" y="6004915"/>
            <a:ext cx="9891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Выполнила: Воспитатель Кузьменко Кристина Константиновна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</a:rPr>
              <a:t>МДОАУ №221 «Сказка»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5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10" y="1423685"/>
            <a:ext cx="5636585" cy="41205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92" y="2037144"/>
            <a:ext cx="5956763" cy="43368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8667" y="0"/>
            <a:ext cx="11209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«Что лишнее»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/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мышления, зрительного внимания, развивать умение классифицировать предметы по существенному признаку, обобщать.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работы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:детям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рассмотреть изображенные на картинке предметы, назвать их, объяснить их назначение и найти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9512" y="6050844"/>
            <a:ext cx="563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Воспитатель: Кузьменко Кристина Константиновна</a:t>
            </a:r>
          </a:p>
          <a:p>
            <a:r>
              <a:rPr lang="ru-RU" dirty="0" smtClean="0"/>
              <a:t>МДОАУ №221 «Сказка»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0683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947" y="1721192"/>
            <a:ext cx="5909116" cy="41124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0" y="1851949"/>
            <a:ext cx="4618300" cy="46067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3767" y="81024"/>
            <a:ext cx="8044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«Собери целое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620" y="520862"/>
            <a:ext cx="11852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Цель: </a:t>
            </a:r>
            <a:r>
              <a:rPr lang="ru-RU" dirty="0" smtClean="0"/>
              <a:t>учить </a:t>
            </a:r>
            <a:r>
              <a:rPr lang="ru-RU" dirty="0"/>
              <a:t>собирать целое изображение из </a:t>
            </a:r>
            <a:r>
              <a:rPr lang="ru-RU" dirty="0" smtClean="0"/>
              <a:t>нескольких </a:t>
            </a:r>
            <a:r>
              <a:rPr lang="ru-RU" dirty="0"/>
              <a:t>частей, развивать образное мышление, внимание, зрительное восприятие. Игра ориентирует на установление логической связи, цветового единства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Ход игры: </a:t>
            </a:r>
            <a:r>
              <a:rPr lang="ru-RU" dirty="0"/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найти похожие части изображения и соединить эти части в целую картинку разрезанные на несколько частей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1947" y="6018836"/>
            <a:ext cx="6555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Воспитатель: Кузьменко Кристина Константиновна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МДОАУ №221 «Сказка»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87303"/>
      </p:ext>
    </p:extLst>
  </p:cSld>
  <p:clrMapOvr>
    <a:masterClrMapping/>
  </p:clrMapOvr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110</TotalTime>
  <Words>101</Words>
  <Application>Microsoft Office PowerPoint</Application>
  <PresentationFormat>Широкоэкранный</PresentationFormat>
  <Paragraphs>17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La mente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Софочкина мамочка</dc:creator>
  <cp:lastModifiedBy>Софочкина мамочка</cp:lastModifiedBy>
  <cp:revision>9</cp:revision>
  <dcterms:created xsi:type="dcterms:W3CDTF">2021-03-13T11:40:32Z</dcterms:created>
  <dcterms:modified xsi:type="dcterms:W3CDTF">2021-03-13T13:30:52Z</dcterms:modified>
</cp:coreProperties>
</file>