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6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AA7BD05-1E2E-43D3-9B58-A2BC086C8F7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95195CC-4EFC-41F4-8E55-571F6B902A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A7BD05-1E2E-43D3-9B58-A2BC086C8F7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195CC-4EFC-41F4-8E55-571F6B902A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AA7BD05-1E2E-43D3-9B58-A2BC086C8F7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95195CC-4EFC-41F4-8E55-571F6B902A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A7BD05-1E2E-43D3-9B58-A2BC086C8F7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195CC-4EFC-41F4-8E55-571F6B902A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AA7BD05-1E2E-43D3-9B58-A2BC086C8F7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95195CC-4EFC-41F4-8E55-571F6B902A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A7BD05-1E2E-43D3-9B58-A2BC086C8F7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195CC-4EFC-41F4-8E55-571F6B902A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A7BD05-1E2E-43D3-9B58-A2BC086C8F7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195CC-4EFC-41F4-8E55-571F6B902A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A7BD05-1E2E-43D3-9B58-A2BC086C8F7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195CC-4EFC-41F4-8E55-571F6B902A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AA7BD05-1E2E-43D3-9B58-A2BC086C8F7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195CC-4EFC-41F4-8E55-571F6B902A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A7BD05-1E2E-43D3-9B58-A2BC086C8F7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195CC-4EFC-41F4-8E55-571F6B902A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A7BD05-1E2E-43D3-9B58-A2BC086C8F7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195CC-4EFC-41F4-8E55-571F6B902AE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AA7BD05-1E2E-43D3-9B58-A2BC086C8F7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95195CC-4EFC-41F4-8E55-571F6B902AE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яяя\Desktop\IMG-7fffcae4028376c93e314b6c9b4643d3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439">
            <a:off x="539552" y="9748"/>
            <a:ext cx="2376264" cy="3347244"/>
          </a:xfrm>
          <a:prstGeom prst="rect">
            <a:avLst/>
          </a:prstGeom>
          <a:ln w="127000" cap="rnd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028" name="Picture 4" descr="C:\Users\яяя\Desktop\коллаж\IMG-b6343e247444aeeb242c7fc26f6dbf66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1974">
            <a:off x="5951758" y="3455547"/>
            <a:ext cx="2781309" cy="32724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3300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029" name="Picture 5" descr="C:\Users\яяя\Desktop\коллаж\IMG-acc799b1abb1ca0015877cb14b294b54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2919">
            <a:off x="6502714" y="188640"/>
            <a:ext cx="2088232" cy="33123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030" name="Picture 6" descr="C:\Users\яяя\Desktop\коллаж\IMG-e1d9b0b656b8edb26f54cc0d3cc266ac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27275"/>
            <a:ext cx="2555776" cy="32598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66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031" name="Picture 7" descr="C:\Users\яяя\Desktop\4909277_plakat_1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846" y="9748"/>
            <a:ext cx="2970330" cy="35632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032" name="Picture 8" descr="C:\Users\яяя\Desktop\коллаж\IMG-fff8a57b648b8a73ad2b54f03a0b261b-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69072"/>
            <a:ext cx="3032702" cy="3263800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611480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Изящная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яяя</dc:creator>
  <cp:lastModifiedBy>яяя</cp:lastModifiedBy>
  <cp:revision>6</cp:revision>
  <dcterms:created xsi:type="dcterms:W3CDTF">2021-11-25T14:48:50Z</dcterms:created>
  <dcterms:modified xsi:type="dcterms:W3CDTF">2021-11-25T15:49:26Z</dcterms:modified>
</cp:coreProperties>
</file>