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58" r:id="rId11"/>
    <p:sldId id="266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2020-2021 уч.г.</c:v>
                </c:pt>
                <c:pt idx="1">
                  <c:v>2021-2022 уч.г.</c:v>
                </c:pt>
                <c:pt idx="2">
                  <c:v>2022-2023 уч.г.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43</c:v>
                </c:pt>
                <c:pt idx="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98-4027-810E-2E60AC1E515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2020-2021 уч.г.</c:v>
                </c:pt>
                <c:pt idx="1">
                  <c:v>2021-2022 уч.г.</c:v>
                </c:pt>
                <c:pt idx="2">
                  <c:v>2022-2023 уч.г.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</c:v>
                </c:pt>
                <c:pt idx="1">
                  <c:v>33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98-4027-810E-2E60AC1E515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2020-2021 уч.г.</c:v>
                </c:pt>
                <c:pt idx="1">
                  <c:v>2021-2022 уч.г.</c:v>
                </c:pt>
                <c:pt idx="2">
                  <c:v>2022-2023 уч.г.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62</c:v>
                </c:pt>
                <c:pt idx="1">
                  <c:v>26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98-4027-810E-2E60AC1E5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689856"/>
        <c:axId val="58782784"/>
      </c:barChart>
      <c:catAx>
        <c:axId val="30968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782784"/>
        <c:crosses val="autoZero"/>
        <c:auto val="1"/>
        <c:lblAlgn val="ctr"/>
        <c:lblOffset val="100"/>
        <c:noMultiLvlLbl val="0"/>
      </c:catAx>
      <c:valAx>
        <c:axId val="5878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968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8E2F3-BBE5-408F-9F64-B46C98595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468" y="499390"/>
            <a:ext cx="115514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4D1393-560B-4551-BC5B-4F745E369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1931" y="3329110"/>
            <a:ext cx="665393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6C5BB-2F70-4F3A-A5DF-BB2BDE2F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525EF-9D10-4547-BF76-0314AE58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E9A9D-70C5-4298-8F10-5424F7E3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1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DF8D8-B784-4152-8A58-BCFD5FCE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C0566A-814C-4B46-8EC4-0222F99FC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BB09B4-00BD-42C9-8F3B-9741780B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E208BD-B3ED-4E98-BD99-A40BC865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13EEBB-1B50-4AB6-8F66-EC6EFB40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3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B2804E-1A62-465D-A5D9-B742FA237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8B8117-1B62-4A37-8013-2BC5DC1F8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C772F2-29FD-41D4-975F-AA1EF484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11A9F-29AC-4F59-93E5-979DB5A8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53E36C-BB73-4037-B99B-4D460F63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8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5B6FB-DC2A-439E-BEA8-63BF2F76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AD9C71-9772-4948-81BB-EC8D9B3E4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256C2E-1CCF-4A88-A71A-BFEC780D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5E44A-8824-443E-A0F0-853EA3F8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4CCB64-4D56-4270-859B-294EE7FC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9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DD386-9087-4314-A7AB-B4EEAD50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64" y="454375"/>
            <a:ext cx="11577234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A68AC9-D3F1-4AF6-8188-7F7FBC454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2684" y="3458084"/>
            <a:ext cx="9020014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2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411AA-C910-4E4C-B7A8-64BF09DF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D0E72-3464-4558-9667-78CA6333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3345C4-5293-4EFB-A2E0-E1EA0C52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0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C5D8F-51FF-499D-940F-6072D35E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10F44-99DB-4803-BB09-0A50D8E72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9D0AE2-FA1F-4CAD-A3F6-6B7DF9322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AEC279-540B-4905-BB45-2492DD91A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A2D53A-07F6-4A54-897E-633F75DB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BF9F0E-1FDB-4D10-8F66-097C459E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2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5186F-FF45-4C69-A90D-36536A5B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7E07A1-5E6A-4C2C-A9DF-C4405175B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743FAB-7D72-49F5-ACAE-6BF99ABBF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B8AE99-68A3-41B3-9A5A-419A7EDD2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A43793-F13D-453E-A741-70E412FA2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0FBAEE-5E37-40BE-BCE8-9928D978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9B6828-29E9-40AF-98F2-B30E48B3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4D517B-29B9-4451-8D3A-A1FF5F13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3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F2B85-42E3-4664-B910-A2208FD4B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F575AB-274D-4BF3-B257-0F13323E3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20563C-1B7A-40D9-A1A6-91DB539B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28D496-BB01-4206-AFBD-13F24BF3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4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F32799-C1F3-4EA4-8E2E-C19D4124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1984E5-142F-4640-9DEA-7F057263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B57670-7399-4399-B7E2-C8906E4B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4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00810-E5EC-4F32-BCE2-B8DB2B0B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4159F7-6225-4ABD-B9A5-B1F3976F4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F16F89-8046-4FB2-AB93-CCEFEE841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988D81-DC07-44C1-A0F7-87E6ECEDF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89D4B5-332F-4081-A749-F7116A53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F2D687-7B6E-4BE7-BF22-E4DC544E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9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90BCA-6A5D-4883-8C61-C529FE30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6E854F-FFF3-4578-BCBF-BA516239DE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B469E4-0CCC-43FF-9981-EE1B949CA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9F2D16-AD24-4E3B-8236-4B1DA33E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F46E66-9E8E-412A-AB1D-B0F39E587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604C20-23ED-4685-844E-748AB976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8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83359-7D47-4197-8C1C-A6F58E5D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ontrasting" dir="t"/>
            </a:scene3d>
            <a:sp3d extrusionH="57150" contourW="12700" prstMaterial="dkEdge">
              <a:bevelT w="38100" h="38100"/>
              <a:contourClr>
                <a:srgbClr val="500000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E9692F-F45A-4A29-A4A5-73AD6CB37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40897-F358-4DA6-90C4-A9B0DB2A1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D974D-7DF8-4839-9243-C0A308A50B59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63101B-CC46-483C-B2D7-648FE1025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A8AE4D-7B38-44DC-AD5F-BD14D0F78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D0E57-34B9-4BF9-A314-FED41F209B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7E0000"/>
          </a:solidFill>
          <a:effectLst>
            <a:innerShdw blurRad="114300">
              <a:prstClr val="black"/>
            </a:inn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94214-1276-4479-BDBC-1CE02BDF5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Формирование основ безопасности жизнедеятельности у дошкольников средствами мультимедийных технологий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F31316-89FD-4230-9B5F-B5123D491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1931" y="3329109"/>
            <a:ext cx="6653939" cy="2820837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Подготовила: </a:t>
            </a:r>
          </a:p>
          <a:p>
            <a:pPr algn="r"/>
            <a:r>
              <a:rPr lang="ru-RU" dirty="0"/>
              <a:t>Воспитатель  </a:t>
            </a:r>
          </a:p>
          <a:p>
            <a:pPr algn="r"/>
            <a:r>
              <a:rPr lang="ru-RU" dirty="0"/>
              <a:t>Калашникова Антонина Евгеньевна </a:t>
            </a:r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r>
              <a:rPr lang="ru-RU" dirty="0"/>
              <a:t>МДОАУ «Детский сад № 5 «Реченька» г. Орска»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62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E327C0-C7B7-42CB-9697-C8374B608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06" y="602881"/>
            <a:ext cx="10706987" cy="50111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Очень интересно проходили занятия по блоку " Безопасное поведение в природе". На занятии  «Отдых на природе» мы отправились в сказочное путешествие, в котором учились ответственному и бережливому отношению к природе.  Придумали и изготовили с детьми запрещающие знаки, которые запрещали разорять птичьи гнёзда, муравейники, рвать полевые цветы, уносить из леса домой животных, вырезать надписи на деревьях, мусорить и разбивать стекло в природе, обижать насекомых. </a:t>
            </a:r>
          </a:p>
        </p:txBody>
      </p:sp>
    </p:spTree>
    <p:extLst>
      <p:ext uri="{BB962C8B-B14F-4D97-AF65-F5344CB8AC3E}">
        <p14:creationId xmlns:p14="http://schemas.microsoft.com/office/powerpoint/2010/main" val="998350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78E2FF-E684-BB15-4CF5-8010C3C1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34" y="412046"/>
            <a:ext cx="11019408" cy="318175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Одним из мультимедийных средств был просмотр учебных мультфильмов: «Безопасность – это важно» - серия «Дикие животные», «</a:t>
            </a:r>
            <a:r>
              <a:rPr lang="ru-RU" dirty="0" err="1"/>
              <a:t>Спасик</a:t>
            </a:r>
            <a:r>
              <a:rPr lang="ru-RU" dirty="0"/>
              <a:t> и его друзья» - серия «Поведение на природе». Также были использованы: аудиозапись звуков природы, видеофильм «Экология: правила поведения на природе», «Диагностическое лото. Формирование основ безопасности у детей».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B277D5-4A02-936E-2853-6E0761C5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88" y="3264194"/>
            <a:ext cx="4007053" cy="2998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35F40B-B9A7-F9B9-E637-7A29C524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25696" y="3902148"/>
            <a:ext cx="3533554" cy="26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2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5D23DF-3F5A-05E2-BDA4-F1E1C6D7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397" y="3665522"/>
            <a:ext cx="4765627" cy="248594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9E77285-B8AA-0F47-6094-786F8AE8E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02" y="414670"/>
            <a:ext cx="6909220" cy="62413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Проводились занятия по блоку «Безопасность на дорогах». </a:t>
            </a:r>
          </a:p>
          <a:p>
            <a:pPr marL="0" indent="0">
              <a:buNone/>
            </a:pPr>
            <a:r>
              <a:rPr lang="ru-RU" dirty="0"/>
              <a:t>В конце года был проведен досуг «Как Светофор </a:t>
            </a:r>
            <a:r>
              <a:rPr lang="ru-RU" dirty="0" err="1"/>
              <a:t>Светофорыч</a:t>
            </a:r>
            <a:r>
              <a:rPr lang="ru-RU" dirty="0"/>
              <a:t> и ребята учат дошкольников младшего возраста правилам дорожного движения». На занятиях «Путешествие в страну дорожных знаков», «Как дети учили  кукол правилам дорожного движения», «Машины на нашей улице», «Улицы большого города», «Безопасность на дороге и в транспорте» воспитанники в игровой форме знакомились с правилами безопасного поведения на улице; закрепляли представления: «Улица», «Тротуар», «Проезжая часть», «Перекрёсток», «Бульвар», «Пешеходная зона», «Островок безопасности»; рассматривали потенциально опасные ситуации, которые могут возникнуть в играх во дворе дома, учились мерам предосторожности.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1C1E2-1F76-0D17-8C64-95E7E30A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48" y="706536"/>
            <a:ext cx="4432176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F3B7F8-D0AD-A358-82A4-01298C164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82" y="756651"/>
            <a:ext cx="6296246" cy="513378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занятии по блоку «Безопасность собственной жизнедеятельности»  дети получили элементарное представление о безопасности.  На занятиях «Бережем свое здоровье», «Как мы устроены», «Здоровье – главная ценность», «Витамины и лекарства» особое внимание уделялось формированию практических умений и навыков соблюдения правил гигиены.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37" y="1745038"/>
            <a:ext cx="4490564" cy="33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59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71247-75C0-B8B7-A1CB-73B85081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Работа с родителями: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DF0667-CDAC-3A11-BC17-8EB463042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- акции; </a:t>
            </a:r>
          </a:p>
          <a:p>
            <a:pPr>
              <a:buFontTx/>
              <a:buChar char="-"/>
            </a:pPr>
            <a:r>
              <a:rPr lang="ru-RU" dirty="0"/>
              <a:t>папки-передвижки по ПДД; </a:t>
            </a:r>
          </a:p>
          <a:p>
            <a:pPr>
              <a:buFontTx/>
              <a:buChar char="-"/>
            </a:pPr>
            <a:r>
              <a:rPr lang="ru-RU" dirty="0"/>
              <a:t>индивидуальные консультации «Как развивать у ребенка интерес к изучению правил дорожного движения»; </a:t>
            </a:r>
          </a:p>
          <a:p>
            <a:pPr>
              <a:buFontTx/>
              <a:buChar char="-"/>
            </a:pPr>
            <a:r>
              <a:rPr lang="ru-RU" dirty="0"/>
              <a:t>Разработки памяток, буклетов «Грамотный пешеход», «Наш друг – светофор»; </a:t>
            </a:r>
          </a:p>
          <a:p>
            <a:pPr marL="0" indent="0">
              <a:buNone/>
            </a:pPr>
            <a:r>
              <a:rPr lang="ru-RU" dirty="0"/>
              <a:t>- разработаны  рекомендации родителям о различных приемах и методах формирования у детей специальных навыков и знаний правил дорожного движения. </a:t>
            </a:r>
          </a:p>
        </p:txBody>
      </p:sp>
    </p:spTree>
    <p:extLst>
      <p:ext uri="{BB962C8B-B14F-4D97-AF65-F5344CB8AC3E}">
        <p14:creationId xmlns:p14="http://schemas.microsoft.com/office/powerpoint/2010/main" val="1883934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65" y="749169"/>
            <a:ext cx="3875879" cy="51678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77" y="749169"/>
            <a:ext cx="3800130" cy="50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AAF57A-9BE0-F62E-59CE-483416B19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15" y="1006917"/>
            <a:ext cx="6423837" cy="4989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 целью распространения опыта работы, среди педагогов организовано  выступление  с консультацией на семинаре – практикуме «Инновационные формы работы с дошкольниками по вопросам дорожной безопасности». В рамках методической недели  организован коллективный просмотр образовательной деятельности в подготовительной группе  «По городу, по улице не ходят просто так».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2" y="473694"/>
            <a:ext cx="5138868" cy="38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B71D31-7707-FFCE-D352-804387A65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9730"/>
            <a:ext cx="10515600" cy="199892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Для того, чтобы отследить эффективность выполнения поставленной цели опыта «Формирование  основ безопасности жизнедеятельности у дошкольников   средствами  мультимедийных технологий», использована  методика – Беседа по картинкам. 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1A60536-A609-BE33-A374-733333CC12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843174"/>
              </p:ext>
            </p:extLst>
          </p:nvPr>
        </p:nvGraphicFramePr>
        <p:xfrm>
          <a:off x="2032000" y="2498651"/>
          <a:ext cx="6463414" cy="3639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126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8539F73-0741-775C-E97B-5FF36CE7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6809"/>
            <a:ext cx="10515600" cy="539015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Созданные благоприятные условия формирования основ безопасной жизнедеятельности дошкольников средствами мультимедийных технологий, положительно отразились на безопасной жизнедеятельности воспитанников: </a:t>
            </a:r>
          </a:p>
          <a:p>
            <a:pPr marL="0" indent="0" algn="just">
              <a:buNone/>
            </a:pPr>
            <a:r>
              <a:rPr lang="ru-RU" dirty="0"/>
              <a:t>- у дошкольников сформированы знания об источниках опасности жизнедеятельности;</a:t>
            </a:r>
          </a:p>
          <a:p>
            <a:pPr marL="0" indent="0" algn="just">
              <a:buNone/>
            </a:pPr>
            <a:r>
              <a:rPr lang="ru-RU" dirty="0"/>
              <a:t>- развита способность предвидеть возможные опасности в различных, жизненных ситуациях, умение самостоятельно принимать безопасные для жизни решения;</a:t>
            </a:r>
          </a:p>
          <a:p>
            <a:pPr algn="just">
              <a:buFontTx/>
              <a:buChar char="-"/>
            </a:pPr>
            <a:r>
              <a:rPr lang="ru-RU" dirty="0"/>
              <a:t>дети проявляют доброту, отзывчивость и сострадание к близким людям и сверстникам;  </a:t>
            </a:r>
          </a:p>
          <a:p>
            <a:pPr algn="just">
              <a:buFontTx/>
              <a:buChar char="-"/>
            </a:pPr>
            <a:r>
              <a:rPr lang="ru-RU" dirty="0"/>
              <a:t>прослеживаются у дошкольников самостоятельность, собранность, сосредоточенность, усидчивость, дисциплинированность; </a:t>
            </a:r>
          </a:p>
          <a:p>
            <a:pPr algn="just">
              <a:buFontTx/>
              <a:buChar char="-"/>
            </a:pPr>
            <a:r>
              <a:rPr lang="ru-RU" dirty="0"/>
              <a:t>воспитана культура общения, навыки сотрудничества,  бережное и аккуратное отношение к технике.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341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881A0-C5E5-1EAB-E9F7-852C619F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3292"/>
            <a:ext cx="10515600" cy="13255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7052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8B7055-30D0-31DC-A13D-DD7B241FC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91106" y="3987209"/>
            <a:ext cx="3246475" cy="2434856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48F6F4C4-E983-4743-950C-0B12375EC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521" y="525191"/>
            <a:ext cx="10175357" cy="4259460"/>
          </a:xfrm>
        </p:spPr>
        <p:txBody>
          <a:bodyPr>
            <a:noAutofit/>
          </a:bodyPr>
          <a:lstStyle/>
          <a:p>
            <a:r>
              <a:rPr lang="ru-RU" sz="3200" dirty="0"/>
              <a:t>Мультимедиа – это технология позволяющая объединить звук, анимацию, графические изображения. Мультимедийные технологии – это совокупность компьютера, планшетов, интерактивного стола. Можно утверждать, что данная технология повысить интерес дошкольников в формировании основ безопасности жизнедеятельности, привлечет внимание пассивных слушателей к активной деятельности, сформирует у дошкольников устойчивый интерес.</a:t>
            </a:r>
          </a:p>
        </p:txBody>
      </p:sp>
    </p:spTree>
    <p:extLst>
      <p:ext uri="{BB962C8B-B14F-4D97-AF65-F5344CB8AC3E}">
        <p14:creationId xmlns:p14="http://schemas.microsoft.com/office/powerpoint/2010/main" val="394913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7805" y="382772"/>
            <a:ext cx="10425646" cy="586427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Цель:</a:t>
            </a:r>
            <a:r>
              <a:rPr lang="ru-RU" dirty="0"/>
              <a:t> повышение уровня </a:t>
            </a:r>
            <a:r>
              <a:rPr lang="ru-RU" dirty="0" err="1"/>
              <a:t>сформированности</a:t>
            </a:r>
            <a:r>
              <a:rPr lang="ru-RU" dirty="0"/>
              <a:t> основ безопасности жизнедеятельности у дошкольников средствами мультимедийных технологий.</a:t>
            </a:r>
          </a:p>
          <a:p>
            <a:r>
              <a:rPr lang="ru-RU" b="1" dirty="0"/>
              <a:t>Задачи:</a:t>
            </a:r>
            <a:r>
              <a:rPr lang="ru-RU" dirty="0"/>
              <a:t>  </a:t>
            </a:r>
          </a:p>
          <a:p>
            <a:r>
              <a:rPr lang="ru-RU" dirty="0"/>
              <a:t>1.Формировать  знания дошкольников об источниках опасности и средствах их предупреждения.  </a:t>
            </a:r>
          </a:p>
          <a:p>
            <a:r>
              <a:rPr lang="ru-RU" dirty="0"/>
              <a:t>2.Развивать у детей способность   предвидеть возможные  опасности в различных жизненных ситуациях,  самостоятельно принимать безопасные для жизни  решения. Формировать у дошкольников умение принять необходимые меры предосторожности, чтобы оградить себя  от чрезвычайных ситуаций.</a:t>
            </a:r>
          </a:p>
          <a:p>
            <a:r>
              <a:rPr lang="ru-RU" dirty="0"/>
              <a:t>3.Воспитывать  дошкольника как личность, способную проявлять гуманные чувства: доброту, отзывчивость и сострадание к близким людям и сверстникам.  Воспитывать у дошкольников самостоятельность, собранность, сосредоточенность, усидчивость, дисциплинированность. Воспитывать культуру общения, навыки сотрудничества,  бережное и аккуратное отношение к технике.</a:t>
            </a:r>
          </a:p>
          <a:p>
            <a:r>
              <a:rPr lang="ru-RU" dirty="0"/>
              <a:t>4.Разработать мультимедийные презентации,  фильмы,  слайды, игры, задания  для формирования  основ безопасности жизнедеятельности у дошкольников.</a:t>
            </a:r>
          </a:p>
          <a:p>
            <a:r>
              <a:rPr lang="ru-RU" dirty="0"/>
              <a:t>5.Создать благоприятные условия для привлечения родителей к активному участию в формировании основ безопасной жизнедеятельности дошкольников средствами мультимедийных технологий.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43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9312" y="627321"/>
            <a:ext cx="10233386" cy="5328417"/>
          </a:xfrm>
        </p:spPr>
        <p:txBody>
          <a:bodyPr>
            <a:noAutofit/>
          </a:bodyPr>
          <a:lstStyle/>
          <a:p>
            <a:r>
              <a:rPr lang="ru-RU" sz="2400" dirty="0"/>
              <a:t>В работе по формированию  основ безопасности жизнедеятельности у дошкольников  средствами мультимедийных технологий, использован раздел образовательной  программы дошкольного образования  МДОАУ «Детский сад № 5 «Реченька» г. Орска» на основе парциальной  программы «Основы безопасности детей дошкольного возраста» Н.Н. Авдеевой, О.Л. Князевой, Р.Б. </a:t>
            </a:r>
            <a:r>
              <a:rPr lang="ru-RU" sz="2400" dirty="0" err="1"/>
              <a:t>Стеркиной</a:t>
            </a:r>
            <a:r>
              <a:rPr lang="ru-RU" sz="2400" dirty="0"/>
              <a:t>. </a:t>
            </a:r>
          </a:p>
          <a:p>
            <a:r>
              <a:rPr lang="ru-RU" sz="2400" dirty="0"/>
              <a:t>Использованы разделы: 1. Безопасность собственной жизнедеятельности.</a:t>
            </a:r>
          </a:p>
          <a:p>
            <a:r>
              <a:rPr lang="ru-RU" sz="2400" dirty="0"/>
              <a:t>2. Безопасность на дорогах. </a:t>
            </a:r>
          </a:p>
          <a:p>
            <a:r>
              <a:rPr lang="ru-RU" sz="2400" dirty="0"/>
              <a:t>3. Безопасное поведение в природе. </a:t>
            </a:r>
          </a:p>
        </p:txBody>
      </p:sp>
    </p:spTree>
    <p:extLst>
      <p:ext uri="{BB962C8B-B14F-4D97-AF65-F5344CB8AC3E}">
        <p14:creationId xmlns:p14="http://schemas.microsoft.com/office/powerpoint/2010/main" val="4151548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6475" y="399859"/>
            <a:ext cx="9579050" cy="311264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работе над педагогическим опытом по формированию основ безопасности жизнедеятельности у дошкольников средствами мультимедийных технологий использованы следующие формы: мультимедийные игры, видео иллюстрации, образовательная деятельность в форме  презентаций, беседы с использованием видео слайдов, решение ситуаций созданных в форме презентаций или видео слайдов.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36" y="3792934"/>
            <a:ext cx="3193002" cy="2394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BE06BD-C2AF-86D9-A203-400A67EEF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3708091"/>
            <a:ext cx="3427129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73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3671" y="1076241"/>
            <a:ext cx="10349027" cy="474193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Для достижения целей педагогического опыта по формированию основ безопасности жизнедеятельности дошкольников средствами мультимедийных технологий использованы следующие виды деятельности: образовательная деятельность, самостоятельная деятельность, совместная деятельность взрослых и детей. </a:t>
            </a:r>
          </a:p>
          <a:p>
            <a:r>
              <a:rPr lang="ru-RU" dirty="0"/>
              <a:t>Методы формирования основ безопасности у дошкольников: моделирование опасных ситуаций, наблюдение, игровые приемы, придумывание сказок по безопасности, сравнение вариантов выхода из опасных ситуаций. </a:t>
            </a:r>
          </a:p>
          <a:p>
            <a:r>
              <a:rPr lang="ru-RU" dirty="0"/>
              <a:t>Эти методы использовались в видео презентации и  в мультимедийных заданиях. </a:t>
            </a:r>
          </a:p>
        </p:txBody>
      </p:sp>
    </p:spTree>
    <p:extLst>
      <p:ext uri="{BB962C8B-B14F-4D97-AF65-F5344CB8AC3E}">
        <p14:creationId xmlns:p14="http://schemas.microsoft.com/office/powerpoint/2010/main" val="95724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755313-3B80-7057-B47E-A3B48D035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3159" y="3897949"/>
            <a:ext cx="3533456" cy="265009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3647" y="680485"/>
            <a:ext cx="10238467" cy="1761164"/>
          </a:xfrm>
        </p:spPr>
        <p:txBody>
          <a:bodyPr>
            <a:noAutofit/>
          </a:bodyPr>
          <a:lstStyle/>
          <a:p>
            <a:r>
              <a:rPr lang="ru-RU" dirty="0"/>
              <a:t>Для достижения положительных результатов по данной теме группа  оснащена техническими средствами: телевизор, музыкальный центр, компьютер, интерактивный стол. А исследуя интернет – ресурсы, найдено  достаточное количество мультимедийных средств. Данные технические средства  позволяют  использовать отобранные в интернет – ресурсах  обучающие мультфильмы: «Уроки тетушки Совы»,  студия «Лукоморье Пикчерз», «Смешарики», «</a:t>
            </a:r>
            <a:r>
              <a:rPr lang="ru-RU" dirty="0" err="1"/>
              <a:t>Робокар</a:t>
            </a:r>
            <a:r>
              <a:rPr lang="ru-RU" dirty="0"/>
              <a:t> Поли», «Аркадий Паровозов спешит на помощь»…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49A63E-7DCD-0791-4214-7B484C216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762" y="3813241"/>
            <a:ext cx="3533456" cy="2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65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D61BD43-9E42-8E8C-5444-9406D675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6024" y="810578"/>
            <a:ext cx="9020014" cy="2485516"/>
          </a:xfrm>
        </p:spPr>
        <p:txBody>
          <a:bodyPr>
            <a:normAutofit/>
          </a:bodyPr>
          <a:lstStyle/>
          <a:p>
            <a:r>
              <a:rPr lang="ru-RU" dirty="0"/>
              <a:t>Используя данные мультфильмы, составленные видео презентации, видео слайды  и интеграцию всех образовательных областей,  разработаны интегрированные конспекты занятий по безопасности.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51" y="2501010"/>
            <a:ext cx="2615507" cy="3487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A6203D-5F22-1985-729B-7D5CAD7F0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47" y="2501010"/>
            <a:ext cx="4660506" cy="348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0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0" y="979136"/>
            <a:ext cx="10073898" cy="475811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Также были использованы конспекты занятий, взятые из педагогической литературы и интернет – ресурсов. </a:t>
            </a:r>
          </a:p>
          <a:p>
            <a:r>
              <a:rPr lang="ru-RU" dirty="0"/>
              <a:t>Цель занятий заключалась не только в том, чтобы познакомить детей с общепринятыми правилами безопасного поведения, но и научить дошкольников  анализировать опасные ситуации. </a:t>
            </a:r>
          </a:p>
          <a:p>
            <a:r>
              <a:rPr lang="ru-RU" dirty="0"/>
              <a:t>Занятия предполагали обсуждение, детям предлагалось выразить свое мнение, проявить активность. В ходе проведения занятий оценивалась инициативность детей, их активная позиция, интерес, эмоциональный настрой. Занятия проходили в форме занимательной, увлекательной игры и основывались на мультимедийных средствах обучения (просмотре и анализе слайдов диагностического лото, использовании презентаций, видео – уроков, учебных мультфильмов, аудиозаписей, видео фильмов, видео роликов).</a:t>
            </a:r>
          </a:p>
          <a:p>
            <a:r>
              <a:rPr lang="ru-RU" dirty="0"/>
              <a:t>Собраны  дидактические, словесные  и подвижные игры по формированию основ безопасности у дошкольников. </a:t>
            </a:r>
          </a:p>
        </p:txBody>
      </p:sp>
    </p:spTree>
    <p:extLst>
      <p:ext uri="{BB962C8B-B14F-4D97-AF65-F5344CB8AC3E}">
        <p14:creationId xmlns:p14="http://schemas.microsoft.com/office/powerpoint/2010/main" val="2048223473"/>
      </p:ext>
    </p:extLst>
  </p:cSld>
  <p:clrMapOvr>
    <a:masterClrMapping/>
  </p:clrMapOvr>
</p:sld>
</file>

<file path=ppt/theme/theme1.xml><?xml version="1.0" encoding="utf-8"?>
<a:theme xmlns:a="http://schemas.openxmlformats.org/drawingml/2006/main" name="2 светофор 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 светофор 1" id="{2B32DF48-45C9-4105-B8B5-262D19D33A31}" vid="{5F115BCC-0889-49D6-8D8B-0BE30B67AC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 светофор 2</Template>
  <TotalTime>516</TotalTime>
  <Words>1199</Words>
  <Application>Microsoft Office PowerPoint</Application>
  <PresentationFormat>Широкоэкранный</PresentationFormat>
  <Paragraphs>49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2 светофор 2</vt:lpstr>
      <vt:lpstr>Формирование основ безопасности жизнедеятельности у дошкольников средствами мультимедийных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родителями: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 Светофор</dc:title>
  <dc:creator>Эрика</dc:creator>
  <cp:lastModifiedBy>Елена Фатьянова</cp:lastModifiedBy>
  <cp:revision>21</cp:revision>
  <dcterms:created xsi:type="dcterms:W3CDTF">2021-11-03T13:45:52Z</dcterms:created>
  <dcterms:modified xsi:type="dcterms:W3CDTF">2023-03-30T07:04:25Z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115145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